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1" r:id="rId7"/>
    <p:sldId id="260" r:id="rId8"/>
    <p:sldId id="262" r:id="rId9"/>
    <p:sldId id="266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215"/>
    <a:srgbClr val="F5DB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8C35A-6B2F-479A-BE1D-9CB0D4505798}" v="145" dt="2019-07-11T10:53:59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FC68C35A-6B2F-479A-BE1D-9CB0D4505798}"/>
    <pc:docChg chg="undo custSel addSld modSld">
      <pc:chgData name="LEOPOLDINA Vitković" userId="de5d8406-09fa-41fa-8d28-8a7ba852ce89" providerId="ADAL" clId="{FC68C35A-6B2F-479A-BE1D-9CB0D4505798}" dt="2019-07-11T10:54:02.944" v="489" actId="1076"/>
      <pc:docMkLst>
        <pc:docMk/>
      </pc:docMkLst>
      <pc:sldChg chg="addSp delSp modSp">
        <pc:chgData name="LEOPOLDINA Vitković" userId="de5d8406-09fa-41fa-8d28-8a7ba852ce89" providerId="ADAL" clId="{FC68C35A-6B2F-479A-BE1D-9CB0D4505798}" dt="2019-07-11T10:52:20.648" v="439" actId="1076"/>
        <pc:sldMkLst>
          <pc:docMk/>
          <pc:sldMk cId="3179376662" sldId="256"/>
        </pc:sldMkLst>
        <pc:spChg chg="mod ord">
          <ac:chgData name="LEOPOLDINA Vitković" userId="de5d8406-09fa-41fa-8d28-8a7ba852ce89" providerId="ADAL" clId="{FC68C35A-6B2F-479A-BE1D-9CB0D4505798}" dt="2019-07-11T09:34:49.593" v="405" actId="1076"/>
          <ac:spMkLst>
            <pc:docMk/>
            <pc:sldMk cId="3179376662" sldId="256"/>
            <ac:spMk id="2" creationId="{B372D1EB-7349-4232-BA0C-B426EEF5710E}"/>
          </ac:spMkLst>
        </pc:spChg>
        <pc:spChg chg="del">
          <ac:chgData name="LEOPOLDINA Vitković" userId="de5d8406-09fa-41fa-8d28-8a7ba852ce89" providerId="ADAL" clId="{FC68C35A-6B2F-479A-BE1D-9CB0D4505798}" dt="2019-07-10T08:33:52.508" v="82"/>
          <ac:spMkLst>
            <pc:docMk/>
            <pc:sldMk cId="3179376662" sldId="256"/>
            <ac:spMk id="3" creationId="{84600BCE-1A6D-492F-98E1-C07C87339D31}"/>
          </ac:spMkLst>
        </pc:spChg>
        <pc:spChg chg="add del">
          <ac:chgData name="LEOPOLDINA Vitković" userId="de5d8406-09fa-41fa-8d28-8a7ba852ce89" providerId="ADAL" clId="{FC68C35A-6B2F-479A-BE1D-9CB0D4505798}" dt="2019-07-10T08:33:56.990" v="84"/>
          <ac:spMkLst>
            <pc:docMk/>
            <pc:sldMk cId="3179376662" sldId="256"/>
            <ac:spMk id="4" creationId="{F9221E8C-4B1E-402D-9AE7-02FBB1E6BD95}"/>
          </ac:spMkLst>
        </pc:spChg>
        <pc:picChg chg="add del mod">
          <ac:chgData name="LEOPOLDINA Vitković" userId="de5d8406-09fa-41fa-8d28-8a7ba852ce89" providerId="ADAL" clId="{FC68C35A-6B2F-479A-BE1D-9CB0D4505798}" dt="2019-07-10T15:19:34.452" v="170"/>
          <ac:picMkLst>
            <pc:docMk/>
            <pc:sldMk cId="3179376662" sldId="256"/>
            <ac:picMk id="4" creationId="{69C60F74-B9B5-4B93-9EB5-32957B5AEED1}"/>
          </ac:picMkLst>
        </pc:picChg>
        <pc:picChg chg="add mod">
          <ac:chgData name="LEOPOLDINA Vitković" userId="de5d8406-09fa-41fa-8d28-8a7ba852ce89" providerId="ADAL" clId="{FC68C35A-6B2F-479A-BE1D-9CB0D4505798}" dt="2019-07-11T10:52:20.648" v="439" actId="1076"/>
          <ac:picMkLst>
            <pc:docMk/>
            <pc:sldMk cId="3179376662" sldId="256"/>
            <ac:picMk id="4" creationId="{D5E3CE7C-430A-4337-836A-3D753D2390B6}"/>
          </ac:picMkLst>
        </pc:picChg>
        <pc:picChg chg="add del ord">
          <ac:chgData name="LEOPOLDINA Vitković" userId="de5d8406-09fa-41fa-8d28-8a7ba852ce89" providerId="ADAL" clId="{FC68C35A-6B2F-479A-BE1D-9CB0D4505798}" dt="2019-07-11T09:33:59.907" v="390" actId="478"/>
          <ac:picMkLst>
            <pc:docMk/>
            <pc:sldMk cId="3179376662" sldId="256"/>
            <ac:picMk id="5" creationId="{55354EC1-47A4-4EB8-ADC8-BEC79562EB2A}"/>
          </ac:picMkLst>
        </pc:picChg>
        <pc:picChg chg="add mod">
          <ac:chgData name="LEOPOLDINA Vitković" userId="de5d8406-09fa-41fa-8d28-8a7ba852ce89" providerId="ADAL" clId="{FC68C35A-6B2F-479A-BE1D-9CB0D4505798}" dt="2019-07-11T09:34:54.252" v="406" actId="1076"/>
          <ac:picMkLst>
            <pc:docMk/>
            <pc:sldMk cId="3179376662" sldId="256"/>
            <ac:picMk id="6" creationId="{EF4080C9-DE49-471E-AB97-15E3624E7D86}"/>
          </ac:picMkLst>
        </pc:picChg>
        <pc:picChg chg="add mod">
          <ac:chgData name="LEOPOLDINA Vitković" userId="de5d8406-09fa-41fa-8d28-8a7ba852ce89" providerId="ADAL" clId="{FC68C35A-6B2F-479A-BE1D-9CB0D4505798}" dt="2019-07-10T15:22:57.254" v="196" actId="1076"/>
          <ac:picMkLst>
            <pc:docMk/>
            <pc:sldMk cId="3179376662" sldId="256"/>
            <ac:picMk id="7" creationId="{2BF77FA2-460B-472A-A4C9-074E0BBCB283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2:27.970" v="443" actId="1076"/>
        <pc:sldMkLst>
          <pc:docMk/>
          <pc:sldMk cId="3296229624" sldId="257"/>
        </pc:sldMkLst>
        <pc:spChg chg="mod">
          <ac:chgData name="LEOPOLDINA Vitković" userId="de5d8406-09fa-41fa-8d28-8a7ba852ce89" providerId="ADAL" clId="{FC68C35A-6B2F-479A-BE1D-9CB0D4505798}" dt="2019-07-10T15:23:10.922" v="197" actId="113"/>
          <ac:spMkLst>
            <pc:docMk/>
            <pc:sldMk cId="3296229624" sldId="257"/>
            <ac:spMk id="2" creationId="{9D7933D9-D57B-4BB6-83CD-42C991470F1B}"/>
          </ac:spMkLst>
        </pc:spChg>
        <pc:spChg chg="mod">
          <ac:chgData name="LEOPOLDINA Vitković" userId="de5d8406-09fa-41fa-8d28-8a7ba852ce89" providerId="ADAL" clId="{FC68C35A-6B2F-479A-BE1D-9CB0D4505798}" dt="2019-07-10T15:25:10.575" v="224" actId="14100"/>
          <ac:spMkLst>
            <pc:docMk/>
            <pc:sldMk cId="3296229624" sldId="257"/>
            <ac:spMk id="3" creationId="{1D8364E5-BF38-49DA-BAEB-6BFB40CC4365}"/>
          </ac:spMkLst>
        </pc:spChg>
        <pc:spChg chg="add del mod">
          <ac:chgData name="LEOPOLDINA Vitković" userId="de5d8406-09fa-41fa-8d28-8a7ba852ce89" providerId="ADAL" clId="{FC68C35A-6B2F-479A-BE1D-9CB0D4505798}" dt="2019-07-10T15:25:05.097" v="222"/>
          <ac:spMkLst>
            <pc:docMk/>
            <pc:sldMk cId="3296229624" sldId="257"/>
            <ac:spMk id="4" creationId="{ADBF32AC-85E1-4BD2-BBBA-D6582EC34633}"/>
          </ac:spMkLst>
        </pc:spChg>
        <pc:picChg chg="add mod">
          <ac:chgData name="LEOPOLDINA Vitković" userId="de5d8406-09fa-41fa-8d28-8a7ba852ce89" providerId="ADAL" clId="{FC68C35A-6B2F-479A-BE1D-9CB0D4505798}" dt="2019-07-11T10:52:27.970" v="443" actId="1076"/>
          <ac:picMkLst>
            <pc:docMk/>
            <pc:sldMk cId="3296229624" sldId="257"/>
            <ac:picMk id="5" creationId="{5D91174F-54D5-4EEA-8592-7947DFA31CDD}"/>
          </ac:picMkLst>
        </pc:picChg>
        <pc:picChg chg="add del">
          <ac:chgData name="LEOPOLDINA Vitković" userId="de5d8406-09fa-41fa-8d28-8a7ba852ce89" providerId="ADAL" clId="{FC68C35A-6B2F-479A-BE1D-9CB0D4505798}" dt="2019-07-11T09:34:02.043" v="391" actId="478"/>
          <ac:picMkLst>
            <pc:docMk/>
            <pc:sldMk cId="3296229624" sldId="257"/>
            <ac:picMk id="5" creationId="{E23CED4D-03F5-4BEA-8006-78EEA699F6EB}"/>
          </ac:picMkLst>
        </pc:picChg>
        <pc:picChg chg="add del mod">
          <ac:chgData name="LEOPOLDINA Vitković" userId="de5d8406-09fa-41fa-8d28-8a7ba852ce89" providerId="ADAL" clId="{FC68C35A-6B2F-479A-BE1D-9CB0D4505798}" dt="2019-07-10T15:25:07.758" v="223"/>
          <ac:picMkLst>
            <pc:docMk/>
            <pc:sldMk cId="3296229624" sldId="257"/>
            <ac:picMk id="6" creationId="{B0050DB9-32EF-4D70-9F48-C0E87BB045D0}"/>
          </ac:picMkLst>
        </pc:picChg>
        <pc:picChg chg="add mod">
          <ac:chgData name="LEOPOLDINA Vitković" userId="de5d8406-09fa-41fa-8d28-8a7ba852ce89" providerId="ADAL" clId="{FC68C35A-6B2F-479A-BE1D-9CB0D4505798}" dt="2019-07-11T09:35:07.635" v="408" actId="1076"/>
          <ac:picMkLst>
            <pc:docMk/>
            <pc:sldMk cId="3296229624" sldId="257"/>
            <ac:picMk id="6" creationId="{EF4080C9-DE49-471E-AB97-15E3624E7D86}"/>
          </ac:picMkLst>
        </pc:picChg>
        <pc:picChg chg="add mod">
          <ac:chgData name="LEOPOLDINA Vitković" userId="de5d8406-09fa-41fa-8d28-8a7ba852ce89" providerId="ADAL" clId="{FC68C35A-6B2F-479A-BE1D-9CB0D4505798}" dt="2019-07-10T15:25:36.144" v="228" actId="1076"/>
          <ac:picMkLst>
            <pc:docMk/>
            <pc:sldMk cId="3296229624" sldId="257"/>
            <ac:picMk id="8" creationId="{817E9374-300B-45E5-B5FD-B364DB6EDB5D}"/>
          </ac:picMkLst>
        </pc:picChg>
        <pc:picChg chg="add del mod">
          <ac:chgData name="LEOPOLDINA Vitković" userId="de5d8406-09fa-41fa-8d28-8a7ba852ce89" providerId="ADAL" clId="{FC68C35A-6B2F-479A-BE1D-9CB0D4505798}" dt="2019-07-10T15:24:55.442" v="220"/>
          <ac:picMkLst>
            <pc:docMk/>
            <pc:sldMk cId="3296229624" sldId="257"/>
            <ac:picMk id="10" creationId="{2CAE199E-9EB3-443A-8D94-F8C29BCFFCBC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2:42.632" v="451" actId="1076"/>
        <pc:sldMkLst>
          <pc:docMk/>
          <pc:sldMk cId="2830593111" sldId="258"/>
        </pc:sldMkLst>
        <pc:spChg chg="mod">
          <ac:chgData name="LEOPOLDINA Vitković" userId="de5d8406-09fa-41fa-8d28-8a7ba852ce89" providerId="ADAL" clId="{FC68C35A-6B2F-479A-BE1D-9CB0D4505798}" dt="2019-07-10T15:26:26.075" v="244" actId="113"/>
          <ac:spMkLst>
            <pc:docMk/>
            <pc:sldMk cId="2830593111" sldId="258"/>
            <ac:spMk id="2" creationId="{58DD70F4-A789-4A63-A1AD-DFD54CD09447}"/>
          </ac:spMkLst>
        </pc:spChg>
        <pc:spChg chg="mod">
          <ac:chgData name="LEOPOLDINA Vitković" userId="de5d8406-09fa-41fa-8d28-8a7ba852ce89" providerId="ADAL" clId="{FC68C35A-6B2F-479A-BE1D-9CB0D4505798}" dt="2019-07-10T15:26:41.079" v="247" actId="14100"/>
          <ac:spMkLst>
            <pc:docMk/>
            <pc:sldMk cId="2830593111" sldId="258"/>
            <ac:spMk id="3" creationId="{AD6A5B46-3E27-4A92-BA6A-5B6161F5F7B7}"/>
          </ac:spMkLst>
        </pc:spChg>
        <pc:picChg chg="add del">
          <ac:chgData name="LEOPOLDINA Vitković" userId="de5d8406-09fa-41fa-8d28-8a7ba852ce89" providerId="ADAL" clId="{FC68C35A-6B2F-479A-BE1D-9CB0D4505798}" dt="2019-07-11T09:34:06.993" v="393" actId="478"/>
          <ac:picMkLst>
            <pc:docMk/>
            <pc:sldMk cId="2830593111" sldId="258"/>
            <ac:picMk id="4" creationId="{6A5AB585-37E4-44F9-A0DA-A72FB6255599}"/>
          </ac:picMkLst>
        </pc:picChg>
        <pc:picChg chg="add mod">
          <ac:chgData name="LEOPOLDINA Vitković" userId="de5d8406-09fa-41fa-8d28-8a7ba852ce89" providerId="ADAL" clId="{FC68C35A-6B2F-479A-BE1D-9CB0D4505798}" dt="2019-07-11T10:52:42.632" v="451" actId="1076"/>
          <ac:picMkLst>
            <pc:docMk/>
            <pc:sldMk cId="2830593111" sldId="258"/>
            <ac:picMk id="5" creationId="{7D248FD0-67FE-465F-967F-D40D7C98A0D2}"/>
          </ac:picMkLst>
        </pc:picChg>
        <pc:picChg chg="add mod">
          <ac:chgData name="LEOPOLDINA Vitković" userId="de5d8406-09fa-41fa-8d28-8a7ba852ce89" providerId="ADAL" clId="{FC68C35A-6B2F-479A-BE1D-9CB0D4505798}" dt="2019-07-10T15:27:26.136" v="258" actId="1076"/>
          <ac:picMkLst>
            <pc:docMk/>
            <pc:sldMk cId="2830593111" sldId="258"/>
            <ac:picMk id="6" creationId="{1138F16D-632C-412B-B076-43233F20E3A1}"/>
          </ac:picMkLst>
        </pc:picChg>
        <pc:picChg chg="add mod">
          <ac:chgData name="LEOPOLDINA Vitković" userId="de5d8406-09fa-41fa-8d28-8a7ba852ce89" providerId="ADAL" clId="{FC68C35A-6B2F-479A-BE1D-9CB0D4505798}" dt="2019-07-11T09:35:19.195" v="412" actId="1076"/>
          <ac:picMkLst>
            <pc:docMk/>
            <pc:sldMk cId="2830593111" sldId="258"/>
            <ac:picMk id="7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2:49.179" v="455" actId="1076"/>
        <pc:sldMkLst>
          <pc:docMk/>
          <pc:sldMk cId="1985789282" sldId="259"/>
        </pc:sldMkLst>
        <pc:spChg chg="mod">
          <ac:chgData name="LEOPOLDINA Vitković" userId="de5d8406-09fa-41fa-8d28-8a7ba852ce89" providerId="ADAL" clId="{FC68C35A-6B2F-479A-BE1D-9CB0D4505798}" dt="2019-07-10T15:27:42.978" v="259" actId="113"/>
          <ac:spMkLst>
            <pc:docMk/>
            <pc:sldMk cId="1985789282" sldId="259"/>
            <ac:spMk id="2" creationId="{9E0B23FC-8834-4A4C-8771-642721577FFD}"/>
          </ac:spMkLst>
        </pc:spChg>
        <pc:spChg chg="mod">
          <ac:chgData name="LEOPOLDINA Vitković" userId="de5d8406-09fa-41fa-8d28-8a7ba852ce89" providerId="ADAL" clId="{FC68C35A-6B2F-479A-BE1D-9CB0D4505798}" dt="2019-07-10T15:28:33.686" v="270" actId="1076"/>
          <ac:spMkLst>
            <pc:docMk/>
            <pc:sldMk cId="1985789282" sldId="259"/>
            <ac:spMk id="3" creationId="{70796F50-0915-4CFD-BB35-075F5201CBC6}"/>
          </ac:spMkLst>
        </pc:spChg>
        <pc:spChg chg="mod">
          <ac:chgData name="LEOPOLDINA Vitković" userId="de5d8406-09fa-41fa-8d28-8a7ba852ce89" providerId="ADAL" clId="{FC68C35A-6B2F-479A-BE1D-9CB0D4505798}" dt="2019-07-10T15:27:55.755" v="262" actId="403"/>
          <ac:spMkLst>
            <pc:docMk/>
            <pc:sldMk cId="1985789282" sldId="259"/>
            <ac:spMk id="4" creationId="{7B051911-A6EB-42DF-8383-A2A674474243}"/>
          </ac:spMkLst>
        </pc:spChg>
        <pc:spChg chg="add mod">
          <ac:chgData name="LEOPOLDINA Vitković" userId="de5d8406-09fa-41fa-8d28-8a7ba852ce89" providerId="ADAL" clId="{FC68C35A-6B2F-479A-BE1D-9CB0D4505798}" dt="2019-07-10T15:28:48.288" v="272" actId="1076"/>
          <ac:spMkLst>
            <pc:docMk/>
            <pc:sldMk cId="1985789282" sldId="259"/>
            <ac:spMk id="6" creationId="{58BE0854-BAC5-419A-A657-CCE890619D49}"/>
          </ac:spMkLst>
        </pc:spChg>
        <pc:picChg chg="mod">
          <ac:chgData name="LEOPOLDINA Vitković" userId="de5d8406-09fa-41fa-8d28-8a7ba852ce89" providerId="ADAL" clId="{FC68C35A-6B2F-479A-BE1D-9CB0D4505798}" dt="2019-07-10T15:27:58.910" v="263" actId="1076"/>
          <ac:picMkLst>
            <pc:docMk/>
            <pc:sldMk cId="1985789282" sldId="259"/>
            <ac:picMk id="5" creationId="{8782D0AA-5059-4486-91E2-BB5C309F3A4A}"/>
          </ac:picMkLst>
        </pc:picChg>
        <pc:picChg chg="add del">
          <ac:chgData name="LEOPOLDINA Vitković" userId="de5d8406-09fa-41fa-8d28-8a7ba852ce89" providerId="ADAL" clId="{FC68C35A-6B2F-479A-BE1D-9CB0D4505798}" dt="2019-07-11T09:34:09.161" v="394" actId="478"/>
          <ac:picMkLst>
            <pc:docMk/>
            <pc:sldMk cId="1985789282" sldId="259"/>
            <ac:picMk id="7" creationId="{04E6C587-7C8F-4901-9B87-32A34E29D16D}"/>
          </ac:picMkLst>
        </pc:picChg>
        <pc:picChg chg="add mod">
          <ac:chgData name="LEOPOLDINA Vitković" userId="de5d8406-09fa-41fa-8d28-8a7ba852ce89" providerId="ADAL" clId="{FC68C35A-6B2F-479A-BE1D-9CB0D4505798}" dt="2019-07-11T10:52:49.179" v="455" actId="1076"/>
          <ac:picMkLst>
            <pc:docMk/>
            <pc:sldMk cId="1985789282" sldId="259"/>
            <ac:picMk id="8" creationId="{02E915A0-209D-4011-B057-805B5E0E3EF3}"/>
          </ac:picMkLst>
        </pc:picChg>
        <pc:picChg chg="add del">
          <ac:chgData name="LEOPOLDINA Vitković" userId="de5d8406-09fa-41fa-8d28-8a7ba852ce89" providerId="ADAL" clId="{FC68C35A-6B2F-479A-BE1D-9CB0D4505798}" dt="2019-07-10T08:34:58.136" v="100"/>
          <ac:picMkLst>
            <pc:docMk/>
            <pc:sldMk cId="1985789282" sldId="259"/>
            <ac:picMk id="8" creationId="{093EE375-FE99-4D2E-B2BC-FC47494A162C}"/>
          </ac:picMkLst>
        </pc:picChg>
        <pc:picChg chg="add del">
          <ac:chgData name="LEOPOLDINA Vitković" userId="de5d8406-09fa-41fa-8d28-8a7ba852ce89" providerId="ADAL" clId="{FC68C35A-6B2F-479A-BE1D-9CB0D4505798}" dt="2019-07-10T08:34:57.616" v="99"/>
          <ac:picMkLst>
            <pc:docMk/>
            <pc:sldMk cId="1985789282" sldId="259"/>
            <ac:picMk id="9" creationId="{7CF3224D-25E4-4360-AC47-6FCA50FAFF03}"/>
          </ac:picMkLst>
        </pc:picChg>
        <pc:picChg chg="add mod">
          <ac:chgData name="LEOPOLDINA Vitković" userId="de5d8406-09fa-41fa-8d28-8a7ba852ce89" providerId="ADAL" clId="{FC68C35A-6B2F-479A-BE1D-9CB0D4505798}" dt="2019-07-10T15:29:02.542" v="275" actId="1076"/>
          <ac:picMkLst>
            <pc:docMk/>
            <pc:sldMk cId="1985789282" sldId="259"/>
            <ac:picMk id="9" creationId="{EAC21B3E-4C9D-4481-84B5-6E1057DFEDA4}"/>
          </ac:picMkLst>
        </pc:picChg>
        <pc:picChg chg="add del">
          <ac:chgData name="LEOPOLDINA Vitković" userId="de5d8406-09fa-41fa-8d28-8a7ba852ce89" providerId="ADAL" clId="{FC68C35A-6B2F-479A-BE1D-9CB0D4505798}" dt="2019-07-10T08:34:57.400" v="98"/>
          <ac:picMkLst>
            <pc:docMk/>
            <pc:sldMk cId="1985789282" sldId="259"/>
            <ac:picMk id="10" creationId="{B3B0F118-6F2F-408B-9249-F4C02306DAAA}"/>
          </ac:picMkLst>
        </pc:picChg>
        <pc:picChg chg="add mod">
          <ac:chgData name="LEOPOLDINA Vitković" userId="de5d8406-09fa-41fa-8d28-8a7ba852ce89" providerId="ADAL" clId="{FC68C35A-6B2F-479A-BE1D-9CB0D4505798}" dt="2019-07-11T09:35:26.615" v="414" actId="1076"/>
          <ac:picMkLst>
            <pc:docMk/>
            <pc:sldMk cId="1985789282" sldId="259"/>
            <ac:picMk id="10" creationId="{EF4080C9-DE49-471E-AB97-15E3624E7D86}"/>
          </ac:picMkLst>
        </pc:picChg>
        <pc:picChg chg="add del">
          <ac:chgData name="LEOPOLDINA Vitković" userId="de5d8406-09fa-41fa-8d28-8a7ba852ce89" providerId="ADAL" clId="{FC68C35A-6B2F-479A-BE1D-9CB0D4505798}" dt="2019-07-10T08:34:57.215" v="97"/>
          <ac:picMkLst>
            <pc:docMk/>
            <pc:sldMk cId="1985789282" sldId="259"/>
            <ac:picMk id="11" creationId="{9ACFEF07-5FC0-45E1-B1CC-234B4D781C13}"/>
          </ac:picMkLst>
        </pc:picChg>
        <pc:picChg chg="add del">
          <ac:chgData name="LEOPOLDINA Vitković" userId="de5d8406-09fa-41fa-8d28-8a7ba852ce89" providerId="ADAL" clId="{FC68C35A-6B2F-479A-BE1D-9CB0D4505798}" dt="2019-07-10T08:34:56.990" v="96"/>
          <ac:picMkLst>
            <pc:docMk/>
            <pc:sldMk cId="1985789282" sldId="259"/>
            <ac:picMk id="12" creationId="{A6141323-D939-4624-A49D-D1E0DCBDA62D}"/>
          </ac:picMkLst>
        </pc:picChg>
        <pc:picChg chg="add del">
          <ac:chgData name="LEOPOLDINA Vitković" userId="de5d8406-09fa-41fa-8d28-8a7ba852ce89" providerId="ADAL" clId="{FC68C35A-6B2F-479A-BE1D-9CB0D4505798}" dt="2019-07-10T08:34:56.512" v="95"/>
          <ac:picMkLst>
            <pc:docMk/>
            <pc:sldMk cId="1985789282" sldId="259"/>
            <ac:picMk id="13" creationId="{9DE285F9-32C5-4FEB-83AD-7C5DAAC672D8}"/>
          </ac:picMkLst>
        </pc:picChg>
        <pc:picChg chg="add mod">
          <ac:chgData name="LEOPOLDINA Vitković" userId="de5d8406-09fa-41fa-8d28-8a7ba852ce89" providerId="ADAL" clId="{FC68C35A-6B2F-479A-BE1D-9CB0D4505798}" dt="2019-07-10T15:28:51.295" v="273" actId="1076"/>
          <ac:picMkLst>
            <pc:docMk/>
            <pc:sldMk cId="1985789282" sldId="259"/>
            <ac:picMk id="14" creationId="{21FB2408-BEB5-4E77-8810-4B5A20AAF85B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3:07.179" v="463" actId="1076"/>
        <pc:sldMkLst>
          <pc:docMk/>
          <pc:sldMk cId="3332810985" sldId="260"/>
        </pc:sldMkLst>
        <pc:spChg chg="mod">
          <ac:chgData name="LEOPOLDINA Vitković" userId="de5d8406-09fa-41fa-8d28-8a7ba852ce89" providerId="ADAL" clId="{FC68C35A-6B2F-479A-BE1D-9CB0D4505798}" dt="2019-07-10T15:31:02.395" v="294" actId="113"/>
          <ac:spMkLst>
            <pc:docMk/>
            <pc:sldMk cId="3332810985" sldId="260"/>
            <ac:spMk id="2" creationId="{BEF7DBE4-3D3E-4EB6-9393-DF9994D1354D}"/>
          </ac:spMkLst>
        </pc:spChg>
        <pc:spChg chg="mod">
          <ac:chgData name="LEOPOLDINA Vitković" userId="de5d8406-09fa-41fa-8d28-8a7ba852ce89" providerId="ADAL" clId="{FC68C35A-6B2F-479A-BE1D-9CB0D4505798}" dt="2019-07-10T15:31:09.327" v="296" actId="403"/>
          <ac:spMkLst>
            <pc:docMk/>
            <pc:sldMk cId="3332810985" sldId="260"/>
            <ac:spMk id="3" creationId="{41A4C1E2-26B1-4DA2-BEA0-E58DF8715F60}"/>
          </ac:spMkLst>
        </pc:spChg>
        <pc:picChg chg="add del ord">
          <ac:chgData name="LEOPOLDINA Vitković" userId="de5d8406-09fa-41fa-8d28-8a7ba852ce89" providerId="ADAL" clId="{FC68C35A-6B2F-479A-BE1D-9CB0D4505798}" dt="2019-07-11T09:34:14.100" v="396" actId="478"/>
          <ac:picMkLst>
            <pc:docMk/>
            <pc:sldMk cId="3332810985" sldId="260"/>
            <ac:picMk id="4" creationId="{331ACEE4-B6FC-4332-AAD8-6C87EF206345}"/>
          </ac:picMkLst>
        </pc:picChg>
        <pc:picChg chg="add mod">
          <ac:chgData name="LEOPOLDINA Vitković" userId="de5d8406-09fa-41fa-8d28-8a7ba852ce89" providerId="ADAL" clId="{FC68C35A-6B2F-479A-BE1D-9CB0D4505798}" dt="2019-07-11T10:53:07.179" v="463" actId="1076"/>
          <ac:picMkLst>
            <pc:docMk/>
            <pc:sldMk cId="3332810985" sldId="260"/>
            <ac:picMk id="5" creationId="{018299FB-6B85-49EC-8398-0ECBD4993FCF}"/>
          </ac:picMkLst>
        </pc:picChg>
        <pc:picChg chg="add mod">
          <ac:chgData name="LEOPOLDINA Vitković" userId="de5d8406-09fa-41fa-8d28-8a7ba852ce89" providerId="ADAL" clId="{FC68C35A-6B2F-479A-BE1D-9CB0D4505798}" dt="2019-07-10T15:33:19.374" v="320" actId="1076"/>
          <ac:picMkLst>
            <pc:docMk/>
            <pc:sldMk cId="3332810985" sldId="260"/>
            <ac:picMk id="6" creationId="{9FD87300-3D85-4D2A-B77B-88D64F49E55E}"/>
          </ac:picMkLst>
        </pc:picChg>
        <pc:picChg chg="add mod">
          <ac:chgData name="LEOPOLDINA Vitković" userId="de5d8406-09fa-41fa-8d28-8a7ba852ce89" providerId="ADAL" clId="{FC68C35A-6B2F-479A-BE1D-9CB0D4505798}" dt="2019-07-11T09:35:38.999" v="418" actId="1076"/>
          <ac:picMkLst>
            <pc:docMk/>
            <pc:sldMk cId="3332810985" sldId="260"/>
            <ac:picMk id="7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2:56.735" v="459" actId="1076"/>
        <pc:sldMkLst>
          <pc:docMk/>
          <pc:sldMk cId="4110693163" sldId="261"/>
        </pc:sldMkLst>
        <pc:spChg chg="del">
          <ac:chgData name="LEOPOLDINA Vitković" userId="de5d8406-09fa-41fa-8d28-8a7ba852ce89" providerId="ADAL" clId="{FC68C35A-6B2F-479A-BE1D-9CB0D4505798}" dt="2019-07-10T15:29:08.032" v="276"/>
          <ac:spMkLst>
            <pc:docMk/>
            <pc:sldMk cId="4110693163" sldId="261"/>
            <ac:spMk id="2" creationId="{E6ECCB63-3A48-4702-B652-A675743B39CD}"/>
          </ac:spMkLst>
        </pc:spChg>
        <pc:spChg chg="mod">
          <ac:chgData name="LEOPOLDINA Vitković" userId="de5d8406-09fa-41fa-8d28-8a7ba852ce89" providerId="ADAL" clId="{FC68C35A-6B2F-479A-BE1D-9CB0D4505798}" dt="2019-07-10T15:30:50.143" v="292" actId="1076"/>
          <ac:spMkLst>
            <pc:docMk/>
            <pc:sldMk cId="4110693163" sldId="261"/>
            <ac:spMk id="3" creationId="{BDDE888D-FABF-468B-BD70-90DB5A7FCEEF}"/>
          </ac:spMkLst>
        </pc:spChg>
        <pc:spChg chg="add mod">
          <ac:chgData name="LEOPOLDINA Vitković" userId="de5d8406-09fa-41fa-8d28-8a7ba852ce89" providerId="ADAL" clId="{FC68C35A-6B2F-479A-BE1D-9CB0D4505798}" dt="2019-07-10T15:32:05.807" v="303" actId="1076"/>
          <ac:spMkLst>
            <pc:docMk/>
            <pc:sldMk cId="4110693163" sldId="261"/>
            <ac:spMk id="4" creationId="{8317C744-C976-44D2-9E0F-C6967C896A97}"/>
          </ac:spMkLst>
        </pc:spChg>
        <pc:spChg chg="add del mod">
          <ac:chgData name="LEOPOLDINA Vitković" userId="de5d8406-09fa-41fa-8d28-8a7ba852ce89" providerId="ADAL" clId="{FC68C35A-6B2F-479A-BE1D-9CB0D4505798}" dt="2019-07-10T07:55:54.007" v="77"/>
          <ac:spMkLst>
            <pc:docMk/>
            <pc:sldMk cId="4110693163" sldId="261"/>
            <ac:spMk id="6" creationId="{AC3AC6A6-B3C1-4A5F-84CB-990A7340FE1D}"/>
          </ac:spMkLst>
        </pc:spChg>
        <pc:picChg chg="add mod">
          <ac:chgData name="LEOPOLDINA Vitković" userId="de5d8406-09fa-41fa-8d28-8a7ba852ce89" providerId="ADAL" clId="{FC68C35A-6B2F-479A-BE1D-9CB0D4505798}" dt="2019-07-10T15:32:08.030" v="304" actId="1076"/>
          <ac:picMkLst>
            <pc:docMk/>
            <pc:sldMk cId="4110693163" sldId="261"/>
            <ac:picMk id="5" creationId="{FE57443D-7CCE-48DE-90DB-BA88E3C27E81}"/>
          </ac:picMkLst>
        </pc:picChg>
        <pc:picChg chg="add del">
          <ac:chgData name="LEOPOLDINA Vitković" userId="de5d8406-09fa-41fa-8d28-8a7ba852ce89" providerId="ADAL" clId="{FC68C35A-6B2F-479A-BE1D-9CB0D4505798}" dt="2019-07-11T09:34:12.195" v="395" actId="478"/>
          <ac:picMkLst>
            <pc:docMk/>
            <pc:sldMk cId="4110693163" sldId="261"/>
            <ac:picMk id="6" creationId="{DBDABF1F-56D7-4D70-A911-B4BDED784DF6}"/>
          </ac:picMkLst>
        </pc:picChg>
        <pc:picChg chg="add mod">
          <ac:chgData name="LEOPOLDINA Vitković" userId="de5d8406-09fa-41fa-8d28-8a7ba852ce89" providerId="ADAL" clId="{FC68C35A-6B2F-479A-BE1D-9CB0D4505798}" dt="2019-07-11T10:52:56.735" v="459" actId="1076"/>
          <ac:picMkLst>
            <pc:docMk/>
            <pc:sldMk cId="4110693163" sldId="261"/>
            <ac:picMk id="6" creationId="{DFAB4FB4-B91D-4924-8E54-CE98CC0B9644}"/>
          </ac:picMkLst>
        </pc:picChg>
        <pc:picChg chg="add del">
          <ac:chgData name="LEOPOLDINA Vitković" userId="de5d8406-09fa-41fa-8d28-8a7ba852ce89" providerId="ADAL" clId="{FC68C35A-6B2F-479A-BE1D-9CB0D4505798}" dt="2019-07-10T08:35:13.061" v="131"/>
          <ac:picMkLst>
            <pc:docMk/>
            <pc:sldMk cId="4110693163" sldId="261"/>
            <ac:picMk id="7" creationId="{B23D81FA-54E8-4635-AF8B-C582B5E603F7}"/>
          </ac:picMkLst>
        </pc:picChg>
        <pc:picChg chg="add del">
          <ac:chgData name="LEOPOLDINA Vitković" userId="de5d8406-09fa-41fa-8d28-8a7ba852ce89" providerId="ADAL" clId="{FC68C35A-6B2F-479A-BE1D-9CB0D4505798}" dt="2019-07-10T08:35:12.572" v="130"/>
          <ac:picMkLst>
            <pc:docMk/>
            <pc:sldMk cId="4110693163" sldId="261"/>
            <ac:picMk id="8" creationId="{39792A87-386F-4018-8405-91DB0EC1C972}"/>
          </ac:picMkLst>
        </pc:picChg>
        <pc:picChg chg="add mod">
          <ac:chgData name="LEOPOLDINA Vitković" userId="de5d8406-09fa-41fa-8d28-8a7ba852ce89" providerId="ADAL" clId="{FC68C35A-6B2F-479A-BE1D-9CB0D4505798}" dt="2019-07-10T15:32:34.142" v="314" actId="1076"/>
          <ac:picMkLst>
            <pc:docMk/>
            <pc:sldMk cId="4110693163" sldId="261"/>
            <ac:picMk id="8" creationId="{AC3EF75A-97FD-4A50-BC98-1DCFE1577F25}"/>
          </ac:picMkLst>
        </pc:picChg>
        <pc:picChg chg="add del">
          <ac:chgData name="LEOPOLDINA Vitković" userId="de5d8406-09fa-41fa-8d28-8a7ba852ce89" providerId="ADAL" clId="{FC68C35A-6B2F-479A-BE1D-9CB0D4505798}" dt="2019-07-10T08:35:12.324" v="129"/>
          <ac:picMkLst>
            <pc:docMk/>
            <pc:sldMk cId="4110693163" sldId="261"/>
            <ac:picMk id="9" creationId="{A673A3B9-9BDC-42A0-A662-DAC5DD600965}"/>
          </ac:picMkLst>
        </pc:picChg>
        <pc:picChg chg="add mod">
          <ac:chgData name="LEOPOLDINA Vitković" userId="de5d8406-09fa-41fa-8d28-8a7ba852ce89" providerId="ADAL" clId="{FC68C35A-6B2F-479A-BE1D-9CB0D4505798}" dt="2019-07-11T09:35:33.552" v="416" actId="1076"/>
          <ac:picMkLst>
            <pc:docMk/>
            <pc:sldMk cId="4110693163" sldId="261"/>
            <ac:picMk id="9" creationId="{EF4080C9-DE49-471E-AB97-15E3624E7D86}"/>
          </ac:picMkLst>
        </pc:picChg>
        <pc:picChg chg="add mod">
          <ac:chgData name="LEOPOLDINA Vitković" userId="de5d8406-09fa-41fa-8d28-8a7ba852ce89" providerId="ADAL" clId="{FC68C35A-6B2F-479A-BE1D-9CB0D4505798}" dt="2019-07-10T15:32:21.655" v="309" actId="1076"/>
          <ac:picMkLst>
            <pc:docMk/>
            <pc:sldMk cId="4110693163" sldId="261"/>
            <ac:picMk id="10" creationId="{5F4F3BB9-82DD-42AB-9BF2-FFE111AE061A}"/>
          </ac:picMkLst>
        </pc:picChg>
        <pc:picChg chg="add del">
          <ac:chgData name="LEOPOLDINA Vitković" userId="de5d8406-09fa-41fa-8d28-8a7ba852ce89" providerId="ADAL" clId="{FC68C35A-6B2F-479A-BE1D-9CB0D4505798}" dt="2019-07-10T08:35:12.070" v="128"/>
          <ac:picMkLst>
            <pc:docMk/>
            <pc:sldMk cId="4110693163" sldId="261"/>
            <ac:picMk id="10" creationId="{E6C45E72-2DB5-492F-9179-A31FCB6A7B8E}"/>
          </ac:picMkLst>
        </pc:picChg>
        <pc:picChg chg="add del">
          <ac:chgData name="LEOPOLDINA Vitković" userId="de5d8406-09fa-41fa-8d28-8a7ba852ce89" providerId="ADAL" clId="{FC68C35A-6B2F-479A-BE1D-9CB0D4505798}" dt="2019-07-10T08:35:11.838" v="127"/>
          <ac:picMkLst>
            <pc:docMk/>
            <pc:sldMk cId="4110693163" sldId="261"/>
            <ac:picMk id="11" creationId="{9746D396-7C54-4042-8B57-A5467815FC01}"/>
          </ac:picMkLst>
        </pc:picChg>
        <pc:picChg chg="add del">
          <ac:chgData name="LEOPOLDINA Vitković" userId="de5d8406-09fa-41fa-8d28-8a7ba852ce89" providerId="ADAL" clId="{FC68C35A-6B2F-479A-BE1D-9CB0D4505798}" dt="2019-07-10T08:35:11.601" v="126"/>
          <ac:picMkLst>
            <pc:docMk/>
            <pc:sldMk cId="4110693163" sldId="261"/>
            <ac:picMk id="12" creationId="{4D382054-CBF4-449A-92DD-C96A313EC106}"/>
          </ac:picMkLst>
        </pc:picChg>
        <pc:picChg chg="add del">
          <ac:chgData name="LEOPOLDINA Vitković" userId="de5d8406-09fa-41fa-8d28-8a7ba852ce89" providerId="ADAL" clId="{FC68C35A-6B2F-479A-BE1D-9CB0D4505798}" dt="2019-07-10T08:35:11.384" v="125"/>
          <ac:picMkLst>
            <pc:docMk/>
            <pc:sldMk cId="4110693163" sldId="261"/>
            <ac:picMk id="13" creationId="{693DCFF8-B49B-419B-96FF-1D3CA0D3370E}"/>
          </ac:picMkLst>
        </pc:picChg>
        <pc:picChg chg="add del">
          <ac:chgData name="LEOPOLDINA Vitković" userId="de5d8406-09fa-41fa-8d28-8a7ba852ce89" providerId="ADAL" clId="{FC68C35A-6B2F-479A-BE1D-9CB0D4505798}" dt="2019-07-10T08:35:11.169" v="124"/>
          <ac:picMkLst>
            <pc:docMk/>
            <pc:sldMk cId="4110693163" sldId="261"/>
            <ac:picMk id="14" creationId="{52EFA941-D9FE-42D4-B74A-7036FD1D214B}"/>
          </ac:picMkLst>
        </pc:picChg>
        <pc:picChg chg="add del">
          <ac:chgData name="LEOPOLDINA Vitković" userId="de5d8406-09fa-41fa-8d28-8a7ba852ce89" providerId="ADAL" clId="{FC68C35A-6B2F-479A-BE1D-9CB0D4505798}" dt="2019-07-10T08:35:10.968" v="123"/>
          <ac:picMkLst>
            <pc:docMk/>
            <pc:sldMk cId="4110693163" sldId="261"/>
            <ac:picMk id="15" creationId="{7F2DD07A-578D-4425-9D00-88781B88B8B5}"/>
          </ac:picMkLst>
        </pc:picChg>
        <pc:picChg chg="add del">
          <ac:chgData name="LEOPOLDINA Vitković" userId="de5d8406-09fa-41fa-8d28-8a7ba852ce89" providerId="ADAL" clId="{FC68C35A-6B2F-479A-BE1D-9CB0D4505798}" dt="2019-07-10T08:35:10.753" v="122"/>
          <ac:picMkLst>
            <pc:docMk/>
            <pc:sldMk cId="4110693163" sldId="261"/>
            <ac:picMk id="16" creationId="{38C228DC-FB0D-43F4-8095-1802071383CD}"/>
          </ac:picMkLst>
        </pc:picChg>
        <pc:picChg chg="add del">
          <ac:chgData name="LEOPOLDINA Vitković" userId="de5d8406-09fa-41fa-8d28-8a7ba852ce89" providerId="ADAL" clId="{FC68C35A-6B2F-479A-BE1D-9CB0D4505798}" dt="2019-07-10T08:35:10.568" v="121"/>
          <ac:picMkLst>
            <pc:docMk/>
            <pc:sldMk cId="4110693163" sldId="261"/>
            <ac:picMk id="17" creationId="{B9189DC6-0CBA-4CF9-B21A-273AFD427F1D}"/>
          </ac:picMkLst>
        </pc:picChg>
        <pc:picChg chg="add del">
          <ac:chgData name="LEOPOLDINA Vitković" userId="de5d8406-09fa-41fa-8d28-8a7ba852ce89" providerId="ADAL" clId="{FC68C35A-6B2F-479A-BE1D-9CB0D4505798}" dt="2019-07-10T08:35:10.336" v="120"/>
          <ac:picMkLst>
            <pc:docMk/>
            <pc:sldMk cId="4110693163" sldId="261"/>
            <ac:picMk id="18" creationId="{BE14DCDB-4317-4B45-A2A0-28AC690F7E40}"/>
          </ac:picMkLst>
        </pc:picChg>
        <pc:picChg chg="add del">
          <ac:chgData name="LEOPOLDINA Vitković" userId="de5d8406-09fa-41fa-8d28-8a7ba852ce89" providerId="ADAL" clId="{FC68C35A-6B2F-479A-BE1D-9CB0D4505798}" dt="2019-07-10T08:35:10.121" v="119"/>
          <ac:picMkLst>
            <pc:docMk/>
            <pc:sldMk cId="4110693163" sldId="261"/>
            <ac:picMk id="19" creationId="{8EDC9D20-71C1-4040-9033-4B433411D421}"/>
          </ac:picMkLst>
        </pc:picChg>
        <pc:picChg chg="add del">
          <ac:chgData name="LEOPOLDINA Vitković" userId="de5d8406-09fa-41fa-8d28-8a7ba852ce89" providerId="ADAL" clId="{FC68C35A-6B2F-479A-BE1D-9CB0D4505798}" dt="2019-07-10T08:35:09.710" v="118"/>
          <ac:picMkLst>
            <pc:docMk/>
            <pc:sldMk cId="4110693163" sldId="261"/>
            <ac:picMk id="20" creationId="{FE032E6E-D59A-47D6-BE0F-290F06D502C8}"/>
          </ac:picMkLst>
        </pc:picChg>
        <pc:picChg chg="add del">
          <ac:chgData name="LEOPOLDINA Vitković" userId="de5d8406-09fa-41fa-8d28-8a7ba852ce89" providerId="ADAL" clId="{FC68C35A-6B2F-479A-BE1D-9CB0D4505798}" dt="2019-07-10T08:35:09.362" v="117"/>
          <ac:picMkLst>
            <pc:docMk/>
            <pc:sldMk cId="4110693163" sldId="261"/>
            <ac:picMk id="21" creationId="{37564A60-04C2-4DAD-A09E-716CEDDAE7AB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3:16.476" v="467" actId="1076"/>
        <pc:sldMkLst>
          <pc:docMk/>
          <pc:sldMk cId="4256847591" sldId="262"/>
        </pc:sldMkLst>
        <pc:spChg chg="del">
          <ac:chgData name="LEOPOLDINA Vitković" userId="de5d8406-09fa-41fa-8d28-8a7ba852ce89" providerId="ADAL" clId="{FC68C35A-6B2F-479A-BE1D-9CB0D4505798}" dt="2019-07-10T07:36:12.478" v="0"/>
          <ac:spMkLst>
            <pc:docMk/>
            <pc:sldMk cId="4256847591" sldId="262"/>
            <ac:spMk id="2" creationId="{9C3B6D73-8BAC-48DF-837C-C9FDC033B731}"/>
          </ac:spMkLst>
        </pc:spChg>
        <pc:spChg chg="mod">
          <ac:chgData name="LEOPOLDINA Vitković" userId="de5d8406-09fa-41fa-8d28-8a7ba852ce89" providerId="ADAL" clId="{FC68C35A-6B2F-479A-BE1D-9CB0D4505798}" dt="2019-07-10T15:34:38.647" v="330" actId="1076"/>
          <ac:spMkLst>
            <pc:docMk/>
            <pc:sldMk cId="4256847591" sldId="262"/>
            <ac:spMk id="3" creationId="{4713FCE6-E3CD-44B1-BB77-648A9D86F49C}"/>
          </ac:spMkLst>
        </pc:spChg>
        <pc:picChg chg="add mod">
          <ac:chgData name="LEOPOLDINA Vitković" userId="de5d8406-09fa-41fa-8d28-8a7ba852ce89" providerId="ADAL" clId="{FC68C35A-6B2F-479A-BE1D-9CB0D4505798}" dt="2019-07-11T10:53:16.476" v="467" actId="1076"/>
          <ac:picMkLst>
            <pc:docMk/>
            <pc:sldMk cId="4256847591" sldId="262"/>
            <ac:picMk id="4" creationId="{600E80C1-CF2F-4926-83DA-E662951CFF3D}"/>
          </ac:picMkLst>
        </pc:picChg>
        <pc:picChg chg="add del">
          <ac:chgData name="LEOPOLDINA Vitković" userId="de5d8406-09fa-41fa-8d28-8a7ba852ce89" providerId="ADAL" clId="{FC68C35A-6B2F-479A-BE1D-9CB0D4505798}" dt="2019-07-11T09:34:16.645" v="397" actId="478"/>
          <ac:picMkLst>
            <pc:docMk/>
            <pc:sldMk cId="4256847591" sldId="262"/>
            <ac:picMk id="4" creationId="{61FEB3F4-4056-4ED4-B56E-93802C5EEFDC}"/>
          </ac:picMkLst>
        </pc:picChg>
        <pc:picChg chg="add mod">
          <ac:chgData name="LEOPOLDINA Vitković" userId="de5d8406-09fa-41fa-8d28-8a7ba852ce89" providerId="ADAL" clId="{FC68C35A-6B2F-479A-BE1D-9CB0D4505798}" dt="2019-07-10T15:34:41.503" v="331" actId="1076"/>
          <ac:picMkLst>
            <pc:docMk/>
            <pc:sldMk cId="4256847591" sldId="262"/>
            <ac:picMk id="5" creationId="{EAE7F71B-FC0A-47A9-A56E-1312F51EE934}"/>
          </ac:picMkLst>
        </pc:picChg>
        <pc:picChg chg="add mod">
          <ac:chgData name="LEOPOLDINA Vitković" userId="de5d8406-09fa-41fa-8d28-8a7ba852ce89" providerId="ADAL" clId="{FC68C35A-6B2F-479A-BE1D-9CB0D4505798}" dt="2019-07-11T09:35:48.508" v="420" actId="1076"/>
          <ac:picMkLst>
            <pc:docMk/>
            <pc:sldMk cId="4256847591" sldId="262"/>
            <ac:picMk id="6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3:35.461" v="475" actId="1076"/>
        <pc:sldMkLst>
          <pc:docMk/>
          <pc:sldMk cId="4181377208" sldId="263"/>
        </pc:sldMkLst>
        <pc:spChg chg="mod">
          <ac:chgData name="LEOPOLDINA Vitković" userId="de5d8406-09fa-41fa-8d28-8a7ba852ce89" providerId="ADAL" clId="{FC68C35A-6B2F-479A-BE1D-9CB0D4505798}" dt="2019-07-10T15:37:03.027" v="347" actId="113"/>
          <ac:spMkLst>
            <pc:docMk/>
            <pc:sldMk cId="4181377208" sldId="263"/>
            <ac:spMk id="2" creationId="{ADB159E2-3963-4F25-8D4E-E6F9969A93D6}"/>
          </ac:spMkLst>
        </pc:spChg>
        <pc:spChg chg="mod">
          <ac:chgData name="LEOPOLDINA Vitković" userId="de5d8406-09fa-41fa-8d28-8a7ba852ce89" providerId="ADAL" clId="{FC68C35A-6B2F-479A-BE1D-9CB0D4505798}" dt="2019-07-11T09:36:16.456" v="428" actId="1076"/>
          <ac:spMkLst>
            <pc:docMk/>
            <pc:sldMk cId="4181377208" sldId="263"/>
            <ac:spMk id="3" creationId="{1B7E7E32-50B6-4064-ADF6-D3EC460A1B9E}"/>
          </ac:spMkLst>
        </pc:spChg>
        <pc:picChg chg="add del">
          <ac:chgData name="LEOPOLDINA Vitković" userId="de5d8406-09fa-41fa-8d28-8a7ba852ce89" providerId="ADAL" clId="{FC68C35A-6B2F-479A-BE1D-9CB0D4505798}" dt="2019-07-11T09:34:22.080" v="399" actId="478"/>
          <ac:picMkLst>
            <pc:docMk/>
            <pc:sldMk cId="4181377208" sldId="263"/>
            <ac:picMk id="4" creationId="{D11B96C5-EB88-4DD9-B702-D8956C8D874E}"/>
          </ac:picMkLst>
        </pc:picChg>
        <pc:picChg chg="add mod">
          <ac:chgData name="LEOPOLDINA Vitković" userId="de5d8406-09fa-41fa-8d28-8a7ba852ce89" providerId="ADAL" clId="{FC68C35A-6B2F-479A-BE1D-9CB0D4505798}" dt="2019-07-11T09:36:01.874" v="424" actId="1076"/>
          <ac:picMkLst>
            <pc:docMk/>
            <pc:sldMk cId="4181377208" sldId="263"/>
            <ac:picMk id="5" creationId="{CA2DC172-EB60-407D-BDC9-33D69BF19F4A}"/>
          </ac:picMkLst>
        </pc:picChg>
        <pc:picChg chg="add mod">
          <ac:chgData name="LEOPOLDINA Vitković" userId="de5d8406-09fa-41fa-8d28-8a7ba852ce89" providerId="ADAL" clId="{FC68C35A-6B2F-479A-BE1D-9CB0D4505798}" dt="2019-07-11T09:36:09.064" v="426" actId="1076"/>
          <ac:picMkLst>
            <pc:docMk/>
            <pc:sldMk cId="4181377208" sldId="263"/>
            <ac:picMk id="6" creationId="{EF4080C9-DE49-471E-AB97-15E3624E7D86}"/>
          </ac:picMkLst>
        </pc:picChg>
        <pc:picChg chg="add mod">
          <ac:chgData name="LEOPOLDINA Vitković" userId="de5d8406-09fa-41fa-8d28-8a7ba852ce89" providerId="ADAL" clId="{FC68C35A-6B2F-479A-BE1D-9CB0D4505798}" dt="2019-07-11T10:53:35.461" v="475" actId="1076"/>
          <ac:picMkLst>
            <pc:docMk/>
            <pc:sldMk cId="4181377208" sldId="263"/>
            <ac:picMk id="7" creationId="{92443818-8D1E-4053-BA04-3F88DB2A054F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3:47.991" v="481" actId="1076"/>
        <pc:sldMkLst>
          <pc:docMk/>
          <pc:sldMk cId="3407476524" sldId="264"/>
        </pc:sldMkLst>
        <pc:spChg chg="mod">
          <ac:chgData name="LEOPOLDINA Vitković" userId="de5d8406-09fa-41fa-8d28-8a7ba852ce89" providerId="ADAL" clId="{FC68C35A-6B2F-479A-BE1D-9CB0D4505798}" dt="2019-07-10T10:39:32.138" v="145" actId="14100"/>
          <ac:spMkLst>
            <pc:docMk/>
            <pc:sldMk cId="3407476524" sldId="264"/>
            <ac:spMk id="3" creationId="{09FCD2C9-8BE8-4F9B-8ECF-C7D0C52BFF65}"/>
          </ac:spMkLst>
        </pc:spChg>
        <pc:picChg chg="add del ord">
          <ac:chgData name="LEOPOLDINA Vitković" userId="de5d8406-09fa-41fa-8d28-8a7ba852ce89" providerId="ADAL" clId="{FC68C35A-6B2F-479A-BE1D-9CB0D4505798}" dt="2019-07-11T09:34:24.749" v="400" actId="478"/>
          <ac:picMkLst>
            <pc:docMk/>
            <pc:sldMk cId="3407476524" sldId="264"/>
            <ac:picMk id="4" creationId="{EC6D77D3-6E7D-43E0-96B1-056F361C487B}"/>
          </ac:picMkLst>
        </pc:picChg>
        <pc:picChg chg="add mod">
          <ac:chgData name="LEOPOLDINA Vitković" userId="de5d8406-09fa-41fa-8d28-8a7ba852ce89" providerId="ADAL" clId="{FC68C35A-6B2F-479A-BE1D-9CB0D4505798}" dt="2019-07-11T10:53:47.991" v="481" actId="1076"/>
          <ac:picMkLst>
            <pc:docMk/>
            <pc:sldMk cId="3407476524" sldId="264"/>
            <ac:picMk id="5" creationId="{364BE60D-DA71-40DA-BF9C-EC90DF2305C2}"/>
          </ac:picMkLst>
        </pc:picChg>
        <pc:picChg chg="add del mod">
          <ac:chgData name="LEOPOLDINA Vitković" userId="de5d8406-09fa-41fa-8d28-8a7ba852ce89" providerId="ADAL" clId="{FC68C35A-6B2F-479A-BE1D-9CB0D4505798}" dt="2019-07-10T15:38:01.548" v="353" actId="478"/>
          <ac:picMkLst>
            <pc:docMk/>
            <pc:sldMk cId="3407476524" sldId="264"/>
            <ac:picMk id="6" creationId="{C937138D-95BC-4021-B633-BF5A84756F7B}"/>
          </ac:picMkLst>
        </pc:picChg>
        <pc:picChg chg="add mod">
          <ac:chgData name="LEOPOLDINA Vitković" userId="de5d8406-09fa-41fa-8d28-8a7ba852ce89" providerId="ADAL" clId="{FC68C35A-6B2F-479A-BE1D-9CB0D4505798}" dt="2019-07-11T09:36:28.056" v="430" actId="1076"/>
          <ac:picMkLst>
            <pc:docMk/>
            <pc:sldMk cId="3407476524" sldId="264"/>
            <ac:picMk id="6" creationId="{EF4080C9-DE49-471E-AB97-15E3624E7D86}"/>
          </ac:picMkLst>
        </pc:picChg>
        <pc:picChg chg="add mod">
          <ac:chgData name="LEOPOLDINA Vitković" userId="de5d8406-09fa-41fa-8d28-8a7ba852ce89" providerId="ADAL" clId="{FC68C35A-6B2F-479A-BE1D-9CB0D4505798}" dt="2019-07-11T09:36:30.862" v="431" actId="1076"/>
          <ac:picMkLst>
            <pc:docMk/>
            <pc:sldMk cId="3407476524" sldId="264"/>
            <ac:picMk id="7" creationId="{47AB484D-85DA-4F8F-9CD7-A60FC81EBA10}"/>
          </ac:picMkLst>
        </pc:picChg>
      </pc:sldChg>
      <pc:sldChg chg="addSp delSp modSp">
        <pc:chgData name="LEOPOLDINA Vitković" userId="de5d8406-09fa-41fa-8d28-8a7ba852ce89" providerId="ADAL" clId="{FC68C35A-6B2F-479A-BE1D-9CB0D4505798}" dt="2019-07-11T10:53:55.758" v="485" actId="1076"/>
        <pc:sldMkLst>
          <pc:docMk/>
          <pc:sldMk cId="3713545808" sldId="265"/>
        </pc:sldMkLst>
        <pc:spChg chg="add mod">
          <ac:chgData name="LEOPOLDINA Vitković" userId="de5d8406-09fa-41fa-8d28-8a7ba852ce89" providerId="ADAL" clId="{FC68C35A-6B2F-479A-BE1D-9CB0D4505798}" dt="2019-07-10T07:40:28.327" v="36" actId="114"/>
          <ac:spMkLst>
            <pc:docMk/>
            <pc:sldMk cId="3713545808" sldId="265"/>
            <ac:spMk id="2" creationId="{CE298E97-5B0E-4F0C-9BC7-032064733649}"/>
          </ac:spMkLst>
        </pc:spChg>
        <pc:spChg chg="mod">
          <ac:chgData name="LEOPOLDINA Vitković" userId="de5d8406-09fa-41fa-8d28-8a7ba852ce89" providerId="ADAL" clId="{FC68C35A-6B2F-479A-BE1D-9CB0D4505798}" dt="2019-07-10T15:39:05.162" v="361" actId="403"/>
          <ac:spMkLst>
            <pc:docMk/>
            <pc:sldMk cId="3713545808" sldId="265"/>
            <ac:spMk id="5" creationId="{3A2DC0D2-0C2F-42BD-95DA-DDEAED6E9E9E}"/>
          </ac:spMkLst>
        </pc:spChg>
        <pc:spChg chg="add mod">
          <ac:chgData name="LEOPOLDINA Vitković" userId="de5d8406-09fa-41fa-8d28-8a7ba852ce89" providerId="ADAL" clId="{FC68C35A-6B2F-479A-BE1D-9CB0D4505798}" dt="2019-07-10T07:45:46.539" v="48" actId="1076"/>
          <ac:spMkLst>
            <pc:docMk/>
            <pc:sldMk cId="3713545808" sldId="265"/>
            <ac:spMk id="7" creationId="{03F2A4F6-279C-4FDC-B4E1-C2D991A5A40A}"/>
          </ac:spMkLst>
        </pc:spChg>
        <pc:picChg chg="add mod">
          <ac:chgData name="LEOPOLDINA Vitković" userId="de5d8406-09fa-41fa-8d28-8a7ba852ce89" providerId="ADAL" clId="{FC68C35A-6B2F-479A-BE1D-9CB0D4505798}" dt="2019-07-10T07:40:57.220" v="38" actId="1076"/>
          <ac:picMkLst>
            <pc:docMk/>
            <pc:sldMk cId="3713545808" sldId="265"/>
            <ac:picMk id="6" creationId="{FE57443D-7CCE-48DE-90DB-BA88E3C27E81}"/>
          </ac:picMkLst>
        </pc:picChg>
        <pc:picChg chg="add mod">
          <ac:chgData name="LEOPOLDINA Vitković" userId="de5d8406-09fa-41fa-8d28-8a7ba852ce89" providerId="ADAL" clId="{FC68C35A-6B2F-479A-BE1D-9CB0D4505798}" dt="2019-07-10T07:47:05.035" v="54" actId="1076"/>
          <ac:picMkLst>
            <pc:docMk/>
            <pc:sldMk cId="3713545808" sldId="265"/>
            <ac:picMk id="8" creationId="{FE57443D-7CCE-48DE-90DB-BA88E3C27E81}"/>
          </ac:picMkLst>
        </pc:picChg>
        <pc:picChg chg="add mod">
          <ac:chgData name="LEOPOLDINA Vitković" userId="de5d8406-09fa-41fa-8d28-8a7ba852ce89" providerId="ADAL" clId="{FC68C35A-6B2F-479A-BE1D-9CB0D4505798}" dt="2019-07-11T10:53:55.758" v="485" actId="1076"/>
          <ac:picMkLst>
            <pc:docMk/>
            <pc:sldMk cId="3713545808" sldId="265"/>
            <ac:picMk id="9" creationId="{031E9F87-F5EE-40AD-B1C4-01D805F32BCB}"/>
          </ac:picMkLst>
        </pc:picChg>
        <pc:picChg chg="add del">
          <ac:chgData name="LEOPOLDINA Vitković" userId="de5d8406-09fa-41fa-8d28-8a7ba852ce89" providerId="ADAL" clId="{FC68C35A-6B2F-479A-BE1D-9CB0D4505798}" dt="2019-07-11T09:34:27.494" v="401" actId="478"/>
          <ac:picMkLst>
            <pc:docMk/>
            <pc:sldMk cId="3713545808" sldId="265"/>
            <ac:picMk id="9" creationId="{6DE4C3C8-318A-4581-A00A-D8DB38AFE958}"/>
          </ac:picMkLst>
        </pc:picChg>
        <pc:picChg chg="add mod">
          <ac:chgData name="LEOPOLDINA Vitković" userId="de5d8406-09fa-41fa-8d28-8a7ba852ce89" providerId="ADAL" clId="{FC68C35A-6B2F-479A-BE1D-9CB0D4505798}" dt="2019-07-10T15:40:19.070" v="373" actId="1076"/>
          <ac:picMkLst>
            <pc:docMk/>
            <pc:sldMk cId="3713545808" sldId="265"/>
            <ac:picMk id="10" creationId="{2576EDA2-B7E0-45DE-B123-A84A68AB57F3}"/>
          </ac:picMkLst>
        </pc:picChg>
        <pc:picChg chg="add mod">
          <ac:chgData name="LEOPOLDINA Vitković" userId="de5d8406-09fa-41fa-8d28-8a7ba852ce89" providerId="ADAL" clId="{FC68C35A-6B2F-479A-BE1D-9CB0D4505798}" dt="2019-07-11T09:36:37.218" v="433" actId="1076"/>
          <ac:picMkLst>
            <pc:docMk/>
            <pc:sldMk cId="3713545808" sldId="265"/>
            <ac:picMk id="11" creationId="{EF4080C9-DE49-471E-AB97-15E3624E7D86}"/>
          </ac:picMkLst>
        </pc:picChg>
      </pc:sldChg>
      <pc:sldChg chg="addSp delSp modSp add">
        <pc:chgData name="LEOPOLDINA Vitković" userId="de5d8406-09fa-41fa-8d28-8a7ba852ce89" providerId="ADAL" clId="{FC68C35A-6B2F-479A-BE1D-9CB0D4505798}" dt="2019-07-11T10:53:27.070" v="471" actId="1076"/>
        <pc:sldMkLst>
          <pc:docMk/>
          <pc:sldMk cId="114274868" sldId="266"/>
        </pc:sldMkLst>
        <pc:spChg chg="del">
          <ac:chgData name="LEOPOLDINA Vitković" userId="de5d8406-09fa-41fa-8d28-8a7ba852ce89" providerId="ADAL" clId="{FC68C35A-6B2F-479A-BE1D-9CB0D4505798}" dt="2019-07-10T07:36:50.301" v="7"/>
          <ac:spMkLst>
            <pc:docMk/>
            <pc:sldMk cId="114274868" sldId="266"/>
            <ac:spMk id="2" creationId="{5C579CE6-2C96-442A-ACE7-15257AB76BA3}"/>
          </ac:spMkLst>
        </pc:spChg>
        <pc:spChg chg="mod ord">
          <ac:chgData name="LEOPOLDINA Vitković" userId="de5d8406-09fa-41fa-8d28-8a7ba852ce89" providerId="ADAL" clId="{FC68C35A-6B2F-479A-BE1D-9CB0D4505798}" dt="2019-07-11T08:03:08.942" v="388" actId="20577"/>
          <ac:spMkLst>
            <pc:docMk/>
            <pc:sldMk cId="114274868" sldId="266"/>
            <ac:spMk id="3" creationId="{3266AC37-2318-409C-B673-D875A2E8C71D}"/>
          </ac:spMkLst>
        </pc:spChg>
        <pc:spChg chg="add mod">
          <ac:chgData name="LEOPOLDINA Vitković" userId="de5d8406-09fa-41fa-8d28-8a7ba852ce89" providerId="ADAL" clId="{FC68C35A-6B2F-479A-BE1D-9CB0D4505798}" dt="2019-07-10T15:35:00.392" v="333" actId="1076"/>
          <ac:spMkLst>
            <pc:docMk/>
            <pc:sldMk cId="114274868" sldId="266"/>
            <ac:spMk id="4" creationId="{63BEE8A6-59F8-4D7D-990F-B13F6928DC2C}"/>
          </ac:spMkLst>
        </pc:spChg>
        <pc:spChg chg="add mod">
          <ac:chgData name="LEOPOLDINA Vitković" userId="de5d8406-09fa-41fa-8d28-8a7ba852ce89" providerId="ADAL" clId="{FC68C35A-6B2F-479A-BE1D-9CB0D4505798}" dt="2019-07-10T15:35:13.719" v="337" actId="1076"/>
          <ac:spMkLst>
            <pc:docMk/>
            <pc:sldMk cId="114274868" sldId="266"/>
            <ac:spMk id="6" creationId="{F726F89D-B79F-4D0A-A033-743B6AF3F556}"/>
          </ac:spMkLst>
        </pc:spChg>
        <pc:picChg chg="add mod">
          <ac:chgData name="LEOPOLDINA Vitković" userId="de5d8406-09fa-41fa-8d28-8a7ba852ce89" providerId="ADAL" clId="{FC68C35A-6B2F-479A-BE1D-9CB0D4505798}" dt="2019-07-10T15:35:02.566" v="334" actId="1076"/>
          <ac:picMkLst>
            <pc:docMk/>
            <pc:sldMk cId="114274868" sldId="266"/>
            <ac:picMk id="5" creationId="{FE57443D-7CCE-48DE-90DB-BA88E3C27E81}"/>
          </ac:picMkLst>
        </pc:picChg>
        <pc:picChg chg="add mod">
          <ac:chgData name="LEOPOLDINA Vitković" userId="de5d8406-09fa-41fa-8d28-8a7ba852ce89" providerId="ADAL" clId="{FC68C35A-6B2F-479A-BE1D-9CB0D4505798}" dt="2019-07-11T10:53:27.070" v="471" actId="1076"/>
          <ac:picMkLst>
            <pc:docMk/>
            <pc:sldMk cId="114274868" sldId="266"/>
            <ac:picMk id="7" creationId="{653C9466-79E2-4DBF-BA20-F83D545CD200}"/>
          </ac:picMkLst>
        </pc:picChg>
        <pc:picChg chg="add del ord">
          <ac:chgData name="LEOPOLDINA Vitković" userId="de5d8406-09fa-41fa-8d28-8a7ba852ce89" providerId="ADAL" clId="{FC68C35A-6B2F-479A-BE1D-9CB0D4505798}" dt="2019-07-11T09:34:19.508" v="398" actId="478"/>
          <ac:picMkLst>
            <pc:docMk/>
            <pc:sldMk cId="114274868" sldId="266"/>
            <ac:picMk id="7" creationId="{D8BE1ABC-3FEC-4485-BFC4-53A8F7935A88}"/>
          </ac:picMkLst>
        </pc:picChg>
        <pc:picChg chg="add mod">
          <ac:chgData name="LEOPOLDINA Vitković" userId="de5d8406-09fa-41fa-8d28-8a7ba852ce89" providerId="ADAL" clId="{FC68C35A-6B2F-479A-BE1D-9CB0D4505798}" dt="2019-07-10T15:35:11.014" v="336" actId="1076"/>
          <ac:picMkLst>
            <pc:docMk/>
            <pc:sldMk cId="114274868" sldId="266"/>
            <ac:picMk id="8" creationId="{CB06BA57-7149-44B1-BA0A-8DB86B92A036}"/>
          </ac:picMkLst>
        </pc:picChg>
        <pc:picChg chg="add mod">
          <ac:chgData name="LEOPOLDINA Vitković" userId="de5d8406-09fa-41fa-8d28-8a7ba852ce89" providerId="ADAL" clId="{FC68C35A-6B2F-479A-BE1D-9CB0D4505798}" dt="2019-07-10T15:35:38.903" v="341" actId="1076"/>
          <ac:picMkLst>
            <pc:docMk/>
            <pc:sldMk cId="114274868" sldId="266"/>
            <ac:picMk id="9" creationId="{DE37DF2B-6687-46B1-8C19-B3F62B977E21}"/>
          </ac:picMkLst>
        </pc:picChg>
        <pc:picChg chg="add mod">
          <ac:chgData name="LEOPOLDINA Vitković" userId="de5d8406-09fa-41fa-8d28-8a7ba852ce89" providerId="ADAL" clId="{FC68C35A-6B2F-479A-BE1D-9CB0D4505798}" dt="2019-07-11T09:35:55.338" v="422" actId="1076"/>
          <ac:picMkLst>
            <pc:docMk/>
            <pc:sldMk cId="114274868" sldId="266"/>
            <ac:picMk id="10" creationId="{EF4080C9-DE49-471E-AB97-15E3624E7D86}"/>
          </ac:picMkLst>
        </pc:picChg>
      </pc:sldChg>
      <pc:sldChg chg="addSp delSp modSp add">
        <pc:chgData name="LEOPOLDINA Vitković" userId="de5d8406-09fa-41fa-8d28-8a7ba852ce89" providerId="ADAL" clId="{FC68C35A-6B2F-479A-BE1D-9CB0D4505798}" dt="2019-07-11T10:54:02.944" v="489" actId="1076"/>
        <pc:sldMkLst>
          <pc:docMk/>
          <pc:sldMk cId="202561141" sldId="267"/>
        </pc:sldMkLst>
        <pc:spChg chg="add mod">
          <ac:chgData name="LEOPOLDINA Vitković" userId="de5d8406-09fa-41fa-8d28-8a7ba852ce89" providerId="ADAL" clId="{FC68C35A-6B2F-479A-BE1D-9CB0D4505798}" dt="2019-07-10T18:59:03.889" v="386"/>
          <ac:spMkLst>
            <pc:docMk/>
            <pc:sldMk cId="202561141" sldId="267"/>
            <ac:spMk id="2" creationId="{84B2E311-5735-4160-A972-1576FEAD7A73}"/>
          </ac:spMkLst>
        </pc:spChg>
        <pc:spChg chg="mod">
          <ac:chgData name="LEOPOLDINA Vitković" userId="de5d8406-09fa-41fa-8d28-8a7ba852ce89" providerId="ADAL" clId="{FC68C35A-6B2F-479A-BE1D-9CB0D4505798}" dt="2019-07-10T18:57:51.024" v="376" actId="1076"/>
          <ac:spMkLst>
            <pc:docMk/>
            <pc:sldMk cId="202561141" sldId="267"/>
            <ac:spMk id="6" creationId="{765736B4-012B-4484-B4B1-0B853C5D00AC}"/>
          </ac:spMkLst>
        </pc:spChg>
        <pc:picChg chg="add del">
          <ac:chgData name="LEOPOLDINA Vitković" userId="de5d8406-09fa-41fa-8d28-8a7ba852ce89" providerId="ADAL" clId="{FC68C35A-6B2F-479A-BE1D-9CB0D4505798}" dt="2019-07-11T09:34:30.687" v="402" actId="478"/>
          <ac:picMkLst>
            <pc:docMk/>
            <pc:sldMk cId="202561141" sldId="267"/>
            <ac:picMk id="7" creationId="{02CAD86A-73C4-4180-80E8-C939ACF91530}"/>
          </ac:picMkLst>
        </pc:picChg>
        <pc:picChg chg="add mod">
          <ac:chgData name="LEOPOLDINA Vitković" userId="de5d8406-09fa-41fa-8d28-8a7ba852ce89" providerId="ADAL" clId="{FC68C35A-6B2F-479A-BE1D-9CB0D4505798}" dt="2019-07-11T10:54:02.944" v="489" actId="1076"/>
          <ac:picMkLst>
            <pc:docMk/>
            <pc:sldMk cId="202561141" sldId="267"/>
            <ac:picMk id="7" creationId="{BDC8F636-A66F-4EEE-B196-339231B93729}"/>
          </ac:picMkLst>
        </pc:picChg>
        <pc:picChg chg="add mod">
          <ac:chgData name="LEOPOLDINA Vitković" userId="de5d8406-09fa-41fa-8d28-8a7ba852ce89" providerId="ADAL" clId="{FC68C35A-6B2F-479A-BE1D-9CB0D4505798}" dt="2019-07-11T09:36:44.050" v="435" actId="1076"/>
          <ac:picMkLst>
            <pc:docMk/>
            <pc:sldMk cId="202561141" sldId="267"/>
            <ac:picMk id="8" creationId="{EF4080C9-DE49-471E-AB97-15E3624E7D86}"/>
          </ac:picMkLst>
        </pc:picChg>
      </pc:sldChg>
      <pc:sldChg chg="addSp delSp modSp add">
        <pc:chgData name="LEOPOLDINA Vitković" userId="de5d8406-09fa-41fa-8d28-8a7ba852ce89" providerId="ADAL" clId="{FC68C35A-6B2F-479A-BE1D-9CB0D4505798}" dt="2019-07-11T10:52:34.454" v="447" actId="1076"/>
        <pc:sldMkLst>
          <pc:docMk/>
          <pc:sldMk cId="4289986523" sldId="268"/>
        </pc:sldMkLst>
        <pc:spChg chg="mod">
          <ac:chgData name="LEOPOLDINA Vitković" userId="de5d8406-09fa-41fa-8d28-8a7ba852ce89" providerId="ADAL" clId="{FC68C35A-6B2F-479A-BE1D-9CB0D4505798}" dt="2019-07-10T15:26:16.408" v="242" actId="20577"/>
          <ac:spMkLst>
            <pc:docMk/>
            <pc:sldMk cId="4289986523" sldId="268"/>
            <ac:spMk id="3" creationId="{1D8364E5-BF38-49DA-BAEB-6BFB40CC4365}"/>
          </ac:spMkLst>
        </pc:spChg>
        <pc:spChg chg="mod">
          <ac:chgData name="LEOPOLDINA Vitković" userId="de5d8406-09fa-41fa-8d28-8a7ba852ce89" providerId="ADAL" clId="{FC68C35A-6B2F-479A-BE1D-9CB0D4505798}" dt="2019-07-10T15:25:51.679" v="233" actId="1076"/>
          <ac:spMkLst>
            <pc:docMk/>
            <pc:sldMk cId="4289986523" sldId="268"/>
            <ac:spMk id="4" creationId="{ADBF32AC-85E1-4BD2-BBBA-D6582EC34633}"/>
          </ac:spMkLst>
        </pc:spChg>
        <pc:picChg chg="del">
          <ac:chgData name="LEOPOLDINA Vitković" userId="de5d8406-09fa-41fa-8d28-8a7ba852ce89" providerId="ADAL" clId="{FC68C35A-6B2F-479A-BE1D-9CB0D4505798}" dt="2019-07-11T09:34:04.719" v="392" actId="478"/>
          <ac:picMkLst>
            <pc:docMk/>
            <pc:sldMk cId="4289986523" sldId="268"/>
            <ac:picMk id="5" creationId="{E23CED4D-03F5-4BEA-8006-78EEA699F6EB}"/>
          </ac:picMkLst>
        </pc:picChg>
        <pc:picChg chg="mod">
          <ac:chgData name="LEOPOLDINA Vitković" userId="de5d8406-09fa-41fa-8d28-8a7ba852ce89" providerId="ADAL" clId="{FC68C35A-6B2F-479A-BE1D-9CB0D4505798}" dt="2019-07-10T15:25:48.328" v="232" actId="1076"/>
          <ac:picMkLst>
            <pc:docMk/>
            <pc:sldMk cId="4289986523" sldId="268"/>
            <ac:picMk id="6" creationId="{B0050DB9-32EF-4D70-9F48-C0E87BB045D0}"/>
          </ac:picMkLst>
        </pc:picChg>
        <pc:picChg chg="add mod">
          <ac:chgData name="LEOPOLDINA Vitković" userId="de5d8406-09fa-41fa-8d28-8a7ba852ce89" providerId="ADAL" clId="{FC68C35A-6B2F-479A-BE1D-9CB0D4505798}" dt="2019-07-11T10:52:34.454" v="447" actId="1076"/>
          <ac:picMkLst>
            <pc:docMk/>
            <pc:sldMk cId="4289986523" sldId="268"/>
            <ac:picMk id="7" creationId="{B8E8BAC8-2D7B-462B-923B-45D854D2EB6D}"/>
          </ac:picMkLst>
        </pc:picChg>
        <pc:picChg chg="del">
          <ac:chgData name="LEOPOLDINA Vitković" userId="de5d8406-09fa-41fa-8d28-8a7ba852ce89" providerId="ADAL" clId="{FC68C35A-6B2F-479A-BE1D-9CB0D4505798}" dt="2019-07-10T15:25:39.201" v="229" actId="478"/>
          <ac:picMkLst>
            <pc:docMk/>
            <pc:sldMk cId="4289986523" sldId="268"/>
            <ac:picMk id="8" creationId="{817E9374-300B-45E5-B5FD-B364DB6EDB5D}"/>
          </ac:picMkLst>
        </pc:picChg>
        <pc:picChg chg="add mod">
          <ac:chgData name="LEOPOLDINA Vitković" userId="de5d8406-09fa-41fa-8d28-8a7ba852ce89" providerId="ADAL" clId="{FC68C35A-6B2F-479A-BE1D-9CB0D4505798}" dt="2019-07-11T09:35:12.948" v="410" actId="1076"/>
          <ac:picMkLst>
            <pc:docMk/>
            <pc:sldMk cId="4289986523" sldId="268"/>
            <ac:picMk id="8" creationId="{EF4080C9-DE49-471E-AB97-15E3624E7D86}"/>
          </ac:picMkLst>
        </pc:picChg>
        <pc:picChg chg="mod">
          <ac:chgData name="LEOPOLDINA Vitković" userId="de5d8406-09fa-41fa-8d28-8a7ba852ce89" providerId="ADAL" clId="{FC68C35A-6B2F-479A-BE1D-9CB0D4505798}" dt="2019-07-10T15:26:19.599" v="243" actId="1076"/>
          <ac:picMkLst>
            <pc:docMk/>
            <pc:sldMk cId="4289986523" sldId="268"/>
            <ac:picMk id="10" creationId="{2CAE199E-9EB3-443A-8D94-F8C29BCFFCBC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0E2D30-2E78-4F14-8F48-3CBDCF729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7AA2FA-5A4F-4199-9705-D17563933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7AD4A45-F70A-423B-9487-B745D941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D4A1964-CE41-43A9-985E-9AF4D45C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0226D26-4C73-47B3-A5CD-1D7C999B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1203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8B0C4D-3716-419C-BD4F-27161D5C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D35E873-6B3E-4EAB-9C91-C9CABD8A3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DFB63D4-F4FC-4CC2-B505-F3D7D8B2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B949794-E862-4763-B465-E041DFF3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299215B-59A9-4A30-86E8-C147909C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615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A7919BF6-BC70-45F5-80B0-6F4D2F953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A2C3CC8-0F44-44CE-8CB3-412A316B1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2296053-D97E-4340-8129-8C5508E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D0B3B43-10FD-4C7B-9DCA-A287C33F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C7EB99F-AD5D-4989-94A7-4DA25571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33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2D11BB-3431-4E4C-99CB-54043FDC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EEE2018-592F-4E50-A5F2-B8141515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D691C55-E483-49A0-BD0E-F9DFA0EC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6BCC66D-4D2D-4286-9BA3-DBD711B0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EEE7EF3-F7C9-4938-9911-968F1ACD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018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C9D6C9-505B-4410-B33E-1A1FC857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BFE8584-1D98-4C6C-BCC6-7FF58BA1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6C12FE6-1338-416D-8337-08937FC8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C6BEF7B-0CA1-4BAA-AB33-07E80211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6161F2-FF06-476C-A2E5-60B821D3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15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642C66-1D46-47EB-A4F5-B6A7FE2E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109120-9380-4459-B447-585A7D4AB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9226010-E48B-40FB-B5FF-479F511F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7D9E786-F75B-47E5-AEC5-860C4420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C5AD77E-67C8-4B4D-A368-675E6E4D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ED3C308-27DB-43BB-B4D7-FE24E36F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173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024121-1E2D-4EF1-BA80-D7A40C39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EACB2FC-1FE8-4AB8-BDC3-9A36DBA5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741DFF6-6483-42BD-A100-42588626F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3DB8DC4-FA35-40B0-A2CA-5637C85C4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7B0F2DA-9AAA-4CDD-B353-C3BDADE52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61694E0-C69A-45A5-8E19-8948535D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BE7B192-D3B1-421D-80B0-5F35487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1501C985-E0A4-4406-A3AE-D4707BED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5066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487729-769D-41DD-853A-E9C78D24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8F644EBF-2651-445A-9265-65A03007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7A31DC3-AD44-4C50-A410-981253A7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81AD556-B679-4704-9520-4CA62033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536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8DF56AE-44E2-41D9-8CCF-5C646CB2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1D7D221-2936-4E63-9125-0A67D2BC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56F9C30-55DF-4CF5-9B14-0D877C02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188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83D0B1-E6BF-4AE9-BFA0-83A30E6B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89DCC75-226F-4D27-B4D0-F9307B00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B63290D-3281-4378-9431-10FA219DD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C3B1A4B-C3D5-4DBE-B4AC-6C30C0D4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A6DEE7A-9E14-4C0D-82AF-543EB71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8DC0761-3412-467E-8ABF-86053DA0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252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74223F-618E-451B-8076-913107B8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88A4BE0-F5CF-4B82-BA9B-010E94C06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203C74A-0A88-4E02-9E9B-6D2F0707B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760FDBD-92F6-40ED-9243-944D6D82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5B52CCE-65B4-46A1-B3CC-A5FE2318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9AF2122-B898-4505-AFD6-5A6B7424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146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07D6FA7-56D5-4BDE-8F4D-F3583714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5236DD7-0771-47FD-85B8-67268057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1184A1C-8EE2-4559-B5B7-B73B9CFE6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1057-44FA-468C-9C63-76D44366E160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4D18F0E-59A4-4084-A33E-4FF4CE634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5CD689-794E-4E51-B58B-0762CEBE2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5724-9CB9-4CE6-83DC-A0CFBBA900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687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1aac218e-6be8-43e5-81d3-d5507ed55290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1aac218e-6be8-43e5-81d3-d5507ed5529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learningapps.org/watch?v=pfzi72zin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-sfera.hr/dodatni-digitalni-sadrzaji/1aac218e-6be8-43e5-81d3-d5507ed5529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1aac218e-6be8-43e5-81d3-d5507ed55290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1aac218e-6be8-43e5-81d3-d5507ed5529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-sfera.hr/dodatni-digitalni-sadrzaji/1aac218e-6be8-43e5-81d3-d5507ed5529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72D1EB-7349-4232-BA0C-B426EEF57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2" y="4941876"/>
            <a:ext cx="11794435" cy="1469128"/>
          </a:xfrm>
          <a:solidFill>
            <a:srgbClr val="0E1215"/>
          </a:solidFill>
          <a:ln>
            <a:solidFill>
              <a:srgbClr val="F5DB85"/>
            </a:solidFill>
          </a:ln>
        </p:spPr>
        <p:txBody>
          <a:bodyPr/>
          <a:lstStyle/>
          <a:p>
            <a:r>
              <a:rPr lang="hr-HR" b="1" dirty="0">
                <a:solidFill>
                  <a:schemeClr val="bg2"/>
                </a:solidFill>
              </a:rPr>
              <a:t>Sunčev sustav, zvijezde, galaksije </a:t>
            </a:r>
          </a:p>
        </p:txBody>
      </p:sp>
      <p:pic>
        <p:nvPicPr>
          <p:cNvPr id="7" name="Slika 6" descr="Slika na kojoj se prikazuje na zatvorenom, stol, malo&#10;&#10;Opis je automatski generiran">
            <a:extLst>
              <a:ext uri="{FF2B5EF4-FFF2-40B4-BE49-F238E27FC236}">
                <a16:creationId xmlns:a16="http://schemas.microsoft.com/office/drawing/2014/main" xmlns="" id="{2BF77FA2-460B-472A-A4C9-074E0BBCB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989" y="0"/>
            <a:ext cx="8436437" cy="5417680"/>
          </a:xfrm>
          <a:prstGeom prst="rect">
            <a:avLst/>
          </a:prstGeom>
          <a:ln>
            <a:solidFill>
              <a:srgbClr val="0E1215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609" y="6411004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5E3CE7C-430A-4337-836A-3D753D239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1011" y="50789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37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B159E2-3963-4F25-8D4E-E6F9969A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Ciklus plime i oseke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7E7E32-50B6-4064-ADF6-D3EC460A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91" y="1875453"/>
            <a:ext cx="4520556" cy="4351338"/>
          </a:xfrm>
        </p:spPr>
        <p:txBody>
          <a:bodyPr>
            <a:normAutofit/>
          </a:bodyPr>
          <a:lstStyle/>
          <a:p>
            <a:r>
              <a:rPr lang="hr-HR" sz="3200" dirty="0"/>
              <a:t>Traje 24 sata</a:t>
            </a:r>
          </a:p>
          <a:p>
            <a:r>
              <a:rPr lang="hr-HR" sz="3200" dirty="0"/>
              <a:t>Plima i oseka se izmjenjuje svakih 12 sati</a:t>
            </a:r>
          </a:p>
          <a:p>
            <a:r>
              <a:rPr lang="hr-HR" sz="3200" dirty="0"/>
              <a:t>Organizmi - prilagodbe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A2DC172-EB60-407D-BDC9-33D69BF19F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756" y="1557740"/>
            <a:ext cx="6458591" cy="41274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756" y="6226791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92443818-8D1E-4053-BA04-3F88DB2A0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9091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37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807543-1C87-4480-AB40-5FE0E1DC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Zviježđa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9FCD2C9-8BE8-4F9B-8ECF-C7D0C52BF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4948" cy="4351338"/>
          </a:xfrm>
        </p:spPr>
        <p:txBody>
          <a:bodyPr/>
          <a:lstStyle/>
          <a:p>
            <a:r>
              <a:rPr lang="hr-HR" dirty="0"/>
              <a:t>Grupe zvijezda</a:t>
            </a:r>
          </a:p>
          <a:p>
            <a:r>
              <a:rPr lang="hr-HR" dirty="0"/>
              <a:t>Računanje vremena</a:t>
            </a:r>
          </a:p>
          <a:p>
            <a:r>
              <a:rPr lang="hr-HR" dirty="0"/>
              <a:t>Izrada kalendara</a:t>
            </a:r>
          </a:p>
          <a:p>
            <a:r>
              <a:rPr lang="hr-HR" dirty="0"/>
              <a:t>Orijentacija</a:t>
            </a:r>
          </a:p>
          <a:p>
            <a:r>
              <a:rPr lang="hr-HR" dirty="0"/>
              <a:t>Izrada geografskih karata</a:t>
            </a:r>
          </a:p>
          <a:p>
            <a:r>
              <a:rPr lang="hr-HR" dirty="0"/>
              <a:t>Razvojem znanosti i tehnologije – kompas, precizne karte, GPS, radari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7AB484D-85DA-4F8F-9CD7-A60FC81EB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82562"/>
            <a:ext cx="5363338" cy="64928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84" y="6311900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364BE60D-DA71-40DA-BF9C-EC90DF23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9108" y="75740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47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A2DC0D2-0C2F-42BD-95DA-DDEAED6E9E9E}"/>
              </a:ext>
            </a:extLst>
          </p:cNvPr>
          <p:cNvSpPr txBox="1"/>
          <p:nvPr/>
        </p:nvSpPr>
        <p:spPr>
          <a:xfrm>
            <a:off x="410816" y="1354952"/>
            <a:ext cx="55526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Prepoznavanje zvijezda i zviježđa 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36</a:t>
            </a:r>
          </a:p>
          <a:p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8EE3D5B-C1CA-4E18-A762-3B31407D2B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16" y="772209"/>
            <a:ext cx="408305" cy="389890"/>
          </a:xfrm>
          <a:prstGeom prst="rect">
            <a:avLst/>
          </a:prstGeom>
          <a:noFill/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CE298E97-5B0E-4F0C-9BC7-032064733649}"/>
              </a:ext>
            </a:extLst>
          </p:cNvPr>
          <p:cNvSpPr/>
          <p:nvPr/>
        </p:nvSpPr>
        <p:spPr>
          <a:xfrm>
            <a:off x="410816" y="3244334"/>
            <a:ext cx="4861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DDS Istraži: </a:t>
            </a:r>
            <a:r>
              <a:rPr lang="hr-HR" sz="2800" i="1" dirty="0">
                <a:solidFill>
                  <a:schemeClr val="accent1"/>
                </a:solidFill>
                <a:hlinkClick r:id="rId3"/>
              </a:rPr>
              <a:t>Zvjezdarnica Zagreb </a:t>
            </a:r>
            <a:endParaRPr lang="hr-HR" sz="2800" i="1" dirty="0">
              <a:solidFill>
                <a:schemeClr val="accent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816" y="2722944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03F2A4F6-279C-4FDC-B4E1-C2D991A5A40A}"/>
              </a:ext>
            </a:extLst>
          </p:cNvPr>
          <p:cNvSpPr/>
          <p:nvPr/>
        </p:nvSpPr>
        <p:spPr>
          <a:xfrm>
            <a:off x="410816" y="4595761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Zanimljivosti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36" y="4052663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Slika na kojoj se prikazuje na otvorenom, planina, nebo, brijeg&#10;&#10;Opis je automatski generiran">
            <a:extLst>
              <a:ext uri="{FF2B5EF4-FFF2-40B4-BE49-F238E27FC236}">
                <a16:creationId xmlns:a16="http://schemas.microsoft.com/office/drawing/2014/main" xmlns="" id="{2576EDA2-B7E0-45DE-B123-A84A68AB57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525" y="1193783"/>
            <a:ext cx="4792413" cy="479241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442" y="6179049"/>
            <a:ext cx="568043" cy="532167"/>
          </a:xfrm>
          <a:prstGeom prst="rect">
            <a:avLst/>
          </a:prstGeom>
        </p:spPr>
      </p:pic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31E9F87-F5EE-40AD-B1C4-01D805F32B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2675" y="136004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54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1400127" y="946646"/>
            <a:ext cx="8830552" cy="4778293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046D76B-F987-4698-BF92-B43BFF54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3768" y="788747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65736B4-012B-4484-B4B1-0B853C5D00AC}"/>
              </a:ext>
            </a:extLst>
          </p:cNvPr>
          <p:cNvSpPr/>
          <p:nvPr/>
        </p:nvSpPr>
        <p:spPr>
          <a:xfrm>
            <a:off x="2286490" y="2896097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84B2E311-5735-4160-A972-1576FEAD7A73}"/>
              </a:ext>
            </a:extLst>
          </p:cNvPr>
          <p:cNvSpPr/>
          <p:nvPr/>
        </p:nvSpPr>
        <p:spPr>
          <a:xfrm>
            <a:off x="2286490" y="1770232"/>
            <a:ext cx="7339702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Provjeri znanje - </a:t>
            </a:r>
            <a:r>
              <a:rPr lang="hr-HR" sz="2800" dirty="0">
                <a:solidFill>
                  <a:schemeClr val="accent1"/>
                </a:solidFill>
                <a:hlinkClick r:id="rId4"/>
              </a:rPr>
              <a:t>Sunčev sustav, zvijezde, galaksije</a:t>
            </a:r>
            <a:endParaRPr lang="hr-HR" sz="2800" dirty="0">
              <a:solidFill>
                <a:schemeClr val="accent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381" y="6282441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BDC8F636-A66F-4EEE-B196-339231B937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679" y="273386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6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7933D9-D57B-4BB6-83CD-42C99147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Sunčev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D8364E5-BF38-49DA-BAEB-6BFB40CC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0485" cy="4351338"/>
          </a:xfrm>
        </p:spPr>
        <p:txBody>
          <a:bodyPr>
            <a:normAutofit/>
          </a:bodyPr>
          <a:lstStyle/>
          <a:p>
            <a:r>
              <a:rPr lang="hr-HR" sz="3200" dirty="0"/>
              <a:t>8 planeta </a:t>
            </a:r>
          </a:p>
          <a:p>
            <a:r>
              <a:rPr lang="hr-HR" sz="3200" dirty="0"/>
              <a:t>Zemlja – planet</a:t>
            </a:r>
          </a:p>
          <a:p>
            <a:r>
              <a:rPr lang="hr-HR" sz="3200" dirty="0"/>
              <a:t>Sunce – zvijezda (oslobađa energiju)</a:t>
            </a:r>
          </a:p>
        </p:txBody>
      </p:sp>
      <p:pic>
        <p:nvPicPr>
          <p:cNvPr id="8" name="Slika 7" descr="Slika na kojoj se prikazuje noćno nebo, priroda&#10;&#10;Opis je automatski generiran">
            <a:extLst>
              <a:ext uri="{FF2B5EF4-FFF2-40B4-BE49-F238E27FC236}">
                <a16:creationId xmlns:a16="http://schemas.microsoft.com/office/drawing/2014/main" xmlns="" id="{817E9374-300B-45E5-B5FD-B364DB6ED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685" y="1027906"/>
            <a:ext cx="6395163" cy="43966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685" y="6311900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5D91174F-54D5-4EEA-8592-7947DFA31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7930" y="230188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22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7933D9-D57B-4BB6-83CD-42C99147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Sunčev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D8364E5-BF38-49DA-BAEB-6BFB40CC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7713" cy="2216288"/>
          </a:xfrm>
        </p:spPr>
        <p:txBody>
          <a:bodyPr>
            <a:normAutofit/>
          </a:bodyPr>
          <a:lstStyle/>
          <a:p>
            <a:r>
              <a:rPr lang="hr-HR" sz="3200" dirty="0"/>
              <a:t>Mjesec - Zemljin pratitelj ili satelit </a:t>
            </a:r>
          </a:p>
          <a:p>
            <a:r>
              <a:rPr lang="hr-HR" sz="3200" dirty="0"/>
              <a:t>Okreće se oko Zemlje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ADBF32AC-85E1-4BD2-BBBA-D6582EC34633}"/>
              </a:ext>
            </a:extLst>
          </p:cNvPr>
          <p:cNvSpPr/>
          <p:nvPr/>
        </p:nvSpPr>
        <p:spPr>
          <a:xfrm>
            <a:off x="1081696" y="5250977"/>
            <a:ext cx="169136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0050DB9-32EF-4D70-9F48-C0E87BB045D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524" y="4471386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Slika na kojoj se prikazuje stol, sjedenje, sljedeće&#10;&#10;Opis je automatski generiran">
            <a:extLst>
              <a:ext uri="{FF2B5EF4-FFF2-40B4-BE49-F238E27FC236}">
                <a16:creationId xmlns:a16="http://schemas.microsoft.com/office/drawing/2014/main" xmlns="" id="{2CAE199E-9EB3-443A-8D94-F8C29BCFF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781" y="795238"/>
            <a:ext cx="5267523" cy="52675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172" y="6278587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B8E8BAC8-2D7B-462B-923B-45D854D2EB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83974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9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D70F4-A789-4A63-A1AD-DFD54CD0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Galaksije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6A5B46-3E27-4A92-BA6A-5B6161F5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9504" cy="4351338"/>
          </a:xfrm>
        </p:spPr>
        <p:txBody>
          <a:bodyPr>
            <a:normAutofit/>
          </a:bodyPr>
          <a:lstStyle/>
          <a:p>
            <a:r>
              <a:rPr lang="hr-HR" sz="3200" dirty="0"/>
              <a:t>Grupirane zvijezde koje kruže oko zajedničkog središta</a:t>
            </a:r>
          </a:p>
          <a:p>
            <a:r>
              <a:rPr lang="hr-HR" sz="3200" dirty="0"/>
              <a:t>Mliječna staza – naša galaksija</a:t>
            </a:r>
          </a:p>
          <a:p>
            <a:r>
              <a:rPr lang="hr-HR" sz="3200" dirty="0"/>
              <a:t>Svemir – velik broj galaksija</a:t>
            </a:r>
          </a:p>
        </p:txBody>
      </p:sp>
      <p:pic>
        <p:nvPicPr>
          <p:cNvPr id="6" name="Slika 5" descr="Slika na kojoj se prikazuje objekt na otvorenom, sjedenje, plavo, zvijezda&#10;&#10;Opis je automatski generiran">
            <a:extLst>
              <a:ext uri="{FF2B5EF4-FFF2-40B4-BE49-F238E27FC236}">
                <a16:creationId xmlns:a16="http://schemas.microsoft.com/office/drawing/2014/main" xmlns="" id="{1138F16D-632C-412B-B076-43233F20E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781" y="981081"/>
            <a:ext cx="5889561" cy="489583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661" y="6311900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7D248FD0-67FE-465F-967F-D40D7C98A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2675" y="230188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59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0B23FC-8834-4A4C-8771-64272157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Mjesečeve mijene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0796F50-0915-4CFD-BB35-075F5201C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428"/>
            <a:ext cx="5257800" cy="3674028"/>
          </a:xfrm>
        </p:spPr>
        <p:txBody>
          <a:bodyPr>
            <a:normAutofit/>
          </a:bodyPr>
          <a:lstStyle/>
          <a:p>
            <a:r>
              <a:rPr lang="hr-HR" sz="3200" dirty="0"/>
              <a:t>Mjesec mijenja oblik </a:t>
            </a:r>
          </a:p>
          <a:p>
            <a:r>
              <a:rPr lang="hr-HR" sz="3200" dirty="0"/>
              <a:t>Faze </a:t>
            </a:r>
          </a:p>
          <a:p>
            <a:r>
              <a:rPr lang="hr-HR" sz="3200" dirty="0"/>
              <a:t>Pravilna izmjena svakih 29 ili 30 dana </a:t>
            </a:r>
          </a:p>
          <a:p>
            <a:r>
              <a:rPr lang="hr-HR" sz="3200" dirty="0"/>
              <a:t>Mjesečev ciklus – tijekom godine se ponavlja 12 - 13 puta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B051911-A6EB-42DF-8383-A2A674474243}"/>
              </a:ext>
            </a:extLst>
          </p:cNvPr>
          <p:cNvSpPr txBox="1"/>
          <p:nvPr/>
        </p:nvSpPr>
        <p:spPr>
          <a:xfrm>
            <a:off x="838200" y="5366707"/>
            <a:ext cx="50855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Što je uzrok Mjesečevih mijena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34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782D0AA-5059-4486-91E2-BB5C309F3A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80" y="5415209"/>
            <a:ext cx="408305" cy="389890"/>
          </a:xfrm>
          <a:prstGeom prst="rect">
            <a:avLst/>
          </a:prstGeom>
          <a:noFill/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58BE0854-BAC5-419A-A657-CCE890619D49}"/>
              </a:ext>
            </a:extLst>
          </p:cNvPr>
          <p:cNvSpPr/>
          <p:nvPr/>
        </p:nvSpPr>
        <p:spPr>
          <a:xfrm>
            <a:off x="8536643" y="6158277"/>
            <a:ext cx="169136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Vizualno +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1FB2408-BEB5-4E77-8810-4B5A20AAF85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039" y="6220980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EAC21B3E-4C9D-4481-84B5-6E1057DFE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722" y="974812"/>
            <a:ext cx="6116326" cy="506126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819" y="6266302"/>
            <a:ext cx="568043" cy="532167"/>
          </a:xfrm>
          <a:prstGeom prst="rect">
            <a:avLst/>
          </a:prstGeom>
        </p:spPr>
      </p:pic>
      <p:pic>
        <p:nvPicPr>
          <p:cNvPr id="8" name="Slika 7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2E915A0-209D-4011-B057-805B5E0E3E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5207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78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DDE888D-FABF-468B-BD70-90DB5A7F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9" y="807131"/>
            <a:ext cx="3695231" cy="4351338"/>
          </a:xfrm>
        </p:spPr>
        <p:txBody>
          <a:bodyPr>
            <a:normAutofit/>
          </a:bodyPr>
          <a:lstStyle/>
          <a:p>
            <a:r>
              <a:rPr lang="hr-HR" sz="3200" dirty="0"/>
              <a:t>Zemlji je potrebno 365 dana da obiđe oko Sunca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8317C744-C976-44D2-9E0F-C6967C896A97}"/>
              </a:ext>
            </a:extLst>
          </p:cNvPr>
          <p:cNvSpPr/>
          <p:nvPr/>
        </p:nvSpPr>
        <p:spPr>
          <a:xfrm>
            <a:off x="1051601" y="6050869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Zanimljivosti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47" y="6019536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Slika na kojoj se prikazuje na zatvorenom, stol, malo&#10;&#10;Opis je automatski generiran">
            <a:extLst>
              <a:ext uri="{FF2B5EF4-FFF2-40B4-BE49-F238E27FC236}">
                <a16:creationId xmlns:a16="http://schemas.microsoft.com/office/drawing/2014/main" xmlns="" id="{AC3EF75A-97FD-4A50-BC98-1DCFE1577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363" y="807131"/>
            <a:ext cx="6634637" cy="497597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F4F3BB9-82DD-42AB-9BF2-FFE111AE0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99" y="3170074"/>
            <a:ext cx="5086962" cy="274805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341" y="6271948"/>
            <a:ext cx="568043" cy="532167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FAB4FB4-B91D-4924-8E54-CE98CC0B96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0810" y="120187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69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F7DBE4-3D3E-4EB6-9393-DF9994D1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Kalendari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1A4C1E2-26B1-4DA2-BEA0-E58DF871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4471" cy="4351338"/>
          </a:xfrm>
        </p:spPr>
        <p:txBody>
          <a:bodyPr/>
          <a:lstStyle/>
          <a:p>
            <a:r>
              <a:rPr lang="hr-HR" sz="3200" dirty="0"/>
              <a:t>Mjesečev kalendar</a:t>
            </a:r>
          </a:p>
          <a:p>
            <a:r>
              <a:rPr lang="hr-HR" sz="3200" dirty="0"/>
              <a:t>Sunčev godišnji kalendar</a:t>
            </a:r>
          </a:p>
          <a:p>
            <a:r>
              <a:rPr lang="hr-HR" sz="3200" dirty="0"/>
              <a:t>Julijanski kalendar</a:t>
            </a:r>
          </a:p>
          <a:p>
            <a:r>
              <a:rPr lang="hr-HR" sz="3200" dirty="0"/>
              <a:t>Gregorijanski kalendar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819" y="6294315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18299FB-6B85-49EC-8398-0ECBD4993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937" y="32084"/>
            <a:ext cx="1536065" cy="39620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73158" y="114156"/>
          <a:ext cx="4795309" cy="6465586"/>
        </p:xfrm>
        <a:graphic>
          <a:graphicData uri="http://schemas.openxmlformats.org/presentationml/2006/ole">
            <p:oleObj spid="_x0000_s1026" name="Document" r:id="rId5" imgW="7127111" imgH="961038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3281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713FCE6-E3CD-44B1-BB77-648A9D86F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85" y="678449"/>
            <a:ext cx="5042096" cy="5501102"/>
          </a:xfrm>
        </p:spPr>
        <p:txBody>
          <a:bodyPr/>
          <a:lstStyle/>
          <a:p>
            <a:r>
              <a:rPr lang="hr-HR" sz="3200" dirty="0"/>
              <a:t>Zemlja svojom masom privlači Mjesec – on je „zarobljen” u svojoj putanji oko Zemlje</a:t>
            </a:r>
          </a:p>
          <a:p>
            <a:r>
              <a:rPr lang="hr-HR" sz="3200" dirty="0"/>
              <a:t>Mjesecu je potrebno mjesec dana da obiđe Zemlju</a:t>
            </a:r>
          </a:p>
          <a:p>
            <a:r>
              <a:rPr lang="hr-HR" sz="3200" dirty="0"/>
              <a:t>Mjesec ima privlačnu silu – slabija</a:t>
            </a:r>
          </a:p>
          <a:p>
            <a:r>
              <a:rPr lang="hr-HR" sz="3200" dirty="0"/>
              <a:t>On privlači ono što je na Zemlji pomično – voda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stol, sjedenje, sljedeće&#10;&#10;Opis je automatski generiran">
            <a:extLst>
              <a:ext uri="{FF2B5EF4-FFF2-40B4-BE49-F238E27FC236}">
                <a16:creationId xmlns:a16="http://schemas.microsoft.com/office/drawing/2014/main" xmlns="" id="{EAE7F71B-FC0A-47A9-A56E-1312F51EE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221" y="678449"/>
            <a:ext cx="5501102" cy="55011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178" y="6266045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600E80C1-CF2F-4926-83DA-E662951CF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2675" y="52754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84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63BEE8A6-59F8-4D7D-990F-B13F6928DC2C}"/>
              </a:ext>
            </a:extLst>
          </p:cNvPr>
          <p:cNvSpPr/>
          <p:nvPr/>
        </p:nvSpPr>
        <p:spPr>
          <a:xfrm>
            <a:off x="917713" y="6189481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Zanimljivosti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713" y="5639307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F726F89D-B79F-4D0A-A033-743B6AF3F556}"/>
              </a:ext>
            </a:extLst>
          </p:cNvPr>
          <p:cNvSpPr/>
          <p:nvPr/>
        </p:nvSpPr>
        <p:spPr>
          <a:xfrm>
            <a:off x="917713" y="4759006"/>
            <a:ext cx="169136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B06BA57-7149-44B1-BA0A-8DB86B92A03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713" y="4254181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E37DF2B-6687-46B1-8C19-B3F62B977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021" y="547048"/>
            <a:ext cx="6922966" cy="614413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266AC37-2318-409C-B673-D875A2E8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878"/>
            <a:ext cx="5257800" cy="5395085"/>
          </a:xfrm>
        </p:spPr>
        <p:txBody>
          <a:bodyPr/>
          <a:lstStyle/>
          <a:p>
            <a:r>
              <a:rPr lang="hr-HR" sz="3200" dirty="0"/>
              <a:t>Na onoj strani Zemlje koja je bliža Mjesecu razina vode se podiže – PLIMA</a:t>
            </a:r>
          </a:p>
          <a:p>
            <a:endParaRPr lang="hr-HR" sz="3200" dirty="0"/>
          </a:p>
          <a:p>
            <a:r>
              <a:rPr lang="hr-HR" sz="3200" dirty="0"/>
              <a:t>Promjenom položaja Mjeseca voda se spušta - OSEKA</a:t>
            </a:r>
          </a:p>
          <a:p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6204" y="6310952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653C9466-79E2-4DBF-BA20-F83D545CD2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2675" y="133256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274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242</Words>
  <Application>Microsoft Office PowerPoint</Application>
  <PresentationFormat>Custom</PresentationFormat>
  <Paragraphs>59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Tema sustava Office</vt:lpstr>
      <vt:lpstr>Microsoft Office Word Document</vt:lpstr>
      <vt:lpstr>Sunčev sustav, zvijezde, galaksije </vt:lpstr>
      <vt:lpstr>Sunčev sustav</vt:lpstr>
      <vt:lpstr>Sunčev sustav</vt:lpstr>
      <vt:lpstr>Galaksije</vt:lpstr>
      <vt:lpstr>Mjesečeve mijene </vt:lpstr>
      <vt:lpstr>Slide 6</vt:lpstr>
      <vt:lpstr>Kalendari </vt:lpstr>
      <vt:lpstr>Slide 8</vt:lpstr>
      <vt:lpstr>Slide 9</vt:lpstr>
      <vt:lpstr>Ciklus plime i oseke </vt:lpstr>
      <vt:lpstr>Zviježđa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Sunčev sustav, zvijezde, galaksije </dc:title>
  <dc:creator>LEOPOLDINA Vitković</dc:creator>
  <cp:lastModifiedBy>sk-mpovalec</cp:lastModifiedBy>
  <cp:revision>12</cp:revision>
  <dcterms:created xsi:type="dcterms:W3CDTF">2019-07-09T19:19:00Z</dcterms:created>
  <dcterms:modified xsi:type="dcterms:W3CDTF">2020-08-13T09:00:03Z</dcterms:modified>
</cp:coreProperties>
</file>